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4"/>
  </p:notesMasterIdLst>
  <p:sldIdLst>
    <p:sldId id="256" r:id="rId2"/>
    <p:sldId id="257" r:id="rId3"/>
    <p:sldId id="262" r:id="rId4"/>
    <p:sldId id="259" r:id="rId5"/>
    <p:sldId id="270" r:id="rId6"/>
    <p:sldId id="263" r:id="rId7"/>
    <p:sldId id="266" r:id="rId8"/>
    <p:sldId id="273" r:id="rId9"/>
    <p:sldId id="275" r:id="rId10"/>
    <p:sldId id="276" r:id="rId11"/>
    <p:sldId id="277" r:id="rId12"/>
    <p:sldId id="278" r:id="rId13"/>
    <p:sldId id="279" r:id="rId14"/>
    <p:sldId id="280" r:id="rId15"/>
    <p:sldId id="281" r:id="rId16"/>
    <p:sldId id="282" r:id="rId17"/>
    <p:sldId id="283" r:id="rId18"/>
    <p:sldId id="285" r:id="rId19"/>
    <p:sldId id="286" r:id="rId20"/>
    <p:sldId id="287" r:id="rId21"/>
    <p:sldId id="289" r:id="rId22"/>
    <p:sldId id="290" r:id="rId23"/>
    <p:sldId id="291" r:id="rId24"/>
    <p:sldId id="292" r:id="rId25"/>
    <p:sldId id="293" r:id="rId26"/>
    <p:sldId id="295" r:id="rId27"/>
    <p:sldId id="265" r:id="rId28"/>
    <p:sldId id="296" r:id="rId29"/>
    <p:sldId id="274" r:id="rId30"/>
    <p:sldId id="297" r:id="rId31"/>
    <p:sldId id="298" r:id="rId32"/>
    <p:sldId id="299" r:id="rId33"/>
    <p:sldId id="267" r:id="rId34"/>
    <p:sldId id="300" r:id="rId35"/>
    <p:sldId id="301" r:id="rId36"/>
    <p:sldId id="302" r:id="rId37"/>
    <p:sldId id="307" r:id="rId38"/>
    <p:sldId id="258" r:id="rId39"/>
    <p:sldId id="260" r:id="rId40"/>
    <p:sldId id="261" r:id="rId41"/>
    <p:sldId id="304" r:id="rId42"/>
    <p:sldId id="306" r:id="rId43"/>
  </p:sldIdLst>
  <p:sldSz cx="12195175"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74">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41349"/>
    <a:srgbClr val="FFFB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4" d="100"/>
          <a:sy n="64" d="100"/>
        </p:scale>
        <p:origin x="870" y="66"/>
      </p:cViewPr>
      <p:guideLst>
        <p:guide orient="horz" pos="2160"/>
        <p:guide pos="3874"/>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5C0D6D-A908-48C6-983D-90F2BD11E284}" type="datetimeFigureOut">
              <a:rPr lang="zh-CN" altLang="en-US" smtClean="0"/>
              <a:t>2019/12/9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B0BB924-28C1-4EF7-A019-613D541E4AA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914638" y="1122363"/>
            <a:ext cx="10365899"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397" y="3602039"/>
            <a:ext cx="9146381" cy="16557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7174" y="365128"/>
            <a:ext cx="2629585" cy="581183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423" y="365128"/>
            <a:ext cx="7736314" cy="581183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E2F20FC-145E-4034-86AC-8B4FEA629A51}" type="datetimeFigureOut">
              <a:rPr lang="zh-CN" altLang="en-US" smtClean="0"/>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2068" y="1709744"/>
            <a:ext cx="10518338"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2068" y="4589469"/>
            <a:ext cx="10518338"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CE2F20FC-145E-4034-86AC-8B4FEA629A51}" type="datetimeFigureOut">
              <a:rPr lang="zh-CN" altLang="en-US" smtClean="0"/>
              <a:t>2019/12/9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418" y="1825625"/>
            <a:ext cx="5182949"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3808" y="1825625"/>
            <a:ext cx="5182949" cy="4351339"/>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E2F20FC-145E-4034-86AC-8B4FEA629A51}" type="datetimeFigureOut">
              <a:rPr lang="zh-CN" altLang="en-US" smtClean="0"/>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40007" y="365129"/>
            <a:ext cx="10518338"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40008" y="1681163"/>
            <a:ext cx="515913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40008" y="2505075"/>
            <a:ext cx="5159130"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3812" y="1681163"/>
            <a:ext cx="518453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3812" y="2505075"/>
            <a:ext cx="518453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E2F20FC-145E-4034-86AC-8B4FEA629A51}" type="datetimeFigureOut">
              <a:rPr lang="zh-CN" altLang="en-US" smtClean="0"/>
              <a:t>2019/12/9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CE2F20FC-145E-4034-86AC-8B4FEA629A51}" type="datetimeFigureOut">
              <a:rPr lang="zh-CN" altLang="en-US" smtClean="0"/>
              <a:t>2019/12/9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2F20FC-145E-4034-86AC-8B4FEA629A51}" type="datetimeFigureOut">
              <a:rPr lang="zh-CN" altLang="en-US" smtClean="0"/>
              <a:t>2019/12/9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4538" y="987431"/>
            <a:ext cx="6173807"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40007" y="2057401"/>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40007" y="457200"/>
            <a:ext cx="3933261"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4538" y="987431"/>
            <a:ext cx="6173807"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40007" y="2057401"/>
            <a:ext cx="3933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CE2F20FC-145E-4034-86AC-8B4FEA629A51}" type="datetimeFigureOut">
              <a:rPr lang="zh-CN" altLang="en-US" smtClean="0"/>
              <a:t>2019/12/9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5917A1-3B14-48C2-8A2E-F3CB7EC45231}"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BF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419" y="365129"/>
            <a:ext cx="10518338"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419" y="1825625"/>
            <a:ext cx="10518338"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418" y="6356356"/>
            <a:ext cx="2743914"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E2F20FC-145E-4034-86AC-8B4FEA629A51}" type="datetimeFigureOut">
              <a:rPr lang="zh-CN" altLang="en-US" smtClean="0"/>
              <a:t>2019/12/9</a:t>
            </a:fld>
            <a:endParaRPr lang="zh-CN" altLang="en-US"/>
          </a:p>
        </p:txBody>
      </p:sp>
      <p:sp>
        <p:nvSpPr>
          <p:cNvPr id="5" name="Footer Placeholder 4"/>
          <p:cNvSpPr>
            <a:spLocks noGrp="1"/>
          </p:cNvSpPr>
          <p:nvPr>
            <p:ph type="ftr" sz="quarter" idx="3"/>
          </p:nvPr>
        </p:nvSpPr>
        <p:spPr>
          <a:xfrm>
            <a:off x="4039652" y="6356356"/>
            <a:ext cx="4115872"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2843" y="6356356"/>
            <a:ext cx="2743914"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F5917A1-3B14-48C2-8A2E-F3CB7EC45231}"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3765"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3765"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en-US"/>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a:xfrm>
            <a:off x="523686" y="-312516"/>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36399" y="-144876"/>
            <a:ext cx="2690657"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203899" y="1571529"/>
            <a:ext cx="1319063"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35842" y="2481617"/>
            <a:ext cx="1948020"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480490" y="283384"/>
            <a:ext cx="2607552"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439950" y="-685187"/>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134690" y="4228501"/>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34687" y="4429124"/>
            <a:ext cx="2798985"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523687" y="5404455"/>
            <a:ext cx="1351540"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375381" y="5533920"/>
            <a:ext cx="1894581"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973623" y="5808599"/>
            <a:ext cx="1894581"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335320" y="3733967"/>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081464" y="4306415"/>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631293" y="3754017"/>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4243721" y="4916451"/>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89209" y="156752"/>
            <a:ext cx="1657244"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3862705" y="2245995"/>
            <a:ext cx="8413750" cy="1753235"/>
          </a:xfrm>
          <a:prstGeom prst="rect">
            <a:avLst/>
          </a:prstGeom>
        </p:spPr>
        <p:txBody>
          <a:bodyPr wrap="square">
            <a:spAutoFit/>
          </a:bodyPr>
          <a:lstStyle/>
          <a:p>
            <a:r>
              <a:rPr lang="en-US" altLang="zh-CN" sz="36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rPr>
              <a:t>   Analysis of  Public Sentiment of </a:t>
            </a:r>
          </a:p>
          <a:p>
            <a:r>
              <a:rPr lang="en-US" altLang="zh-CN" sz="36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rPr>
              <a:t>        Shanghai Disneyland</a:t>
            </a:r>
            <a:r>
              <a:rPr lang="en-US" altLang="zh-CN" sz="44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rPr>
              <a:t> </a:t>
            </a:r>
          </a:p>
          <a:p>
            <a:r>
              <a:rPr lang="en-US" altLang="zh-CN" sz="2400" b="1" kern="100"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rPr>
              <a:t>by Using Data Crawling and Logistic Regression</a:t>
            </a:r>
          </a:p>
        </p:txBody>
      </p:sp>
      <p:cxnSp>
        <p:nvCxnSpPr>
          <p:cNvPr id="25" name="直接连接符 24"/>
          <p:cNvCxnSpPr/>
          <p:nvPr/>
        </p:nvCxnSpPr>
        <p:spPr>
          <a:xfrm>
            <a:off x="6621552" y="4054567"/>
            <a:ext cx="4655319"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6621552" y="4229222"/>
            <a:ext cx="4319952" cy="1568450"/>
          </a:xfrm>
          <a:prstGeom prst="rect">
            <a:avLst/>
          </a:prstGeom>
          <a:noFill/>
        </p:spPr>
        <p:txBody>
          <a:bodyPr wrap="square" rtlCol="0">
            <a:spAutoFit/>
          </a:bodyPr>
          <a:lstStyle/>
          <a:p>
            <a:r>
              <a:rPr lang="en-US" altLang="zh-CN" sz="1600" dirty="0">
                <a:solidFill>
                  <a:schemeClr val="tx1">
                    <a:lumMod val="50000"/>
                    <a:lumOff val="50000"/>
                  </a:schemeClr>
                </a:solidFill>
                <a:cs typeface="Arial" panose="020B0604020202090204" pitchFamily="34" charset="0"/>
              </a:rPr>
              <a:t>Deng Kaiwen     19433115 </a:t>
            </a:r>
          </a:p>
          <a:p>
            <a:r>
              <a:rPr lang="en-US" altLang="zh-CN" sz="1600" dirty="0">
                <a:solidFill>
                  <a:schemeClr val="tx1">
                    <a:lumMod val="50000"/>
                    <a:lumOff val="50000"/>
                  </a:schemeClr>
                </a:solidFill>
                <a:cs typeface="Arial" panose="020B0604020202090204" pitchFamily="34" charset="0"/>
              </a:rPr>
              <a:t>Lu Xinyi              19543833</a:t>
            </a:r>
          </a:p>
          <a:p>
            <a:r>
              <a:rPr lang="en-US" altLang="zh-CN" sz="1600" dirty="0">
                <a:solidFill>
                  <a:schemeClr val="tx1">
                    <a:lumMod val="50000"/>
                    <a:lumOff val="50000"/>
                  </a:schemeClr>
                </a:solidFill>
                <a:cs typeface="Arial" panose="020B0604020202090204" pitchFamily="34" charset="0"/>
              </a:rPr>
              <a:t>Xu Shibo            19446616</a:t>
            </a:r>
          </a:p>
          <a:p>
            <a:r>
              <a:rPr lang="en-US" altLang="zh-CN" sz="1600" dirty="0">
                <a:solidFill>
                  <a:schemeClr val="tx1">
                    <a:lumMod val="50000"/>
                    <a:lumOff val="50000"/>
                  </a:schemeClr>
                </a:solidFill>
                <a:cs typeface="Arial" panose="020B0604020202090204" pitchFamily="34" charset="0"/>
              </a:rPr>
              <a:t>Lei Jiani              19433050</a:t>
            </a:r>
          </a:p>
          <a:p>
            <a:r>
              <a:rPr lang="en-US" altLang="zh-CN" sz="1600" dirty="0">
                <a:solidFill>
                  <a:schemeClr val="tx1">
                    <a:lumMod val="50000"/>
                    <a:lumOff val="50000"/>
                  </a:schemeClr>
                </a:solidFill>
                <a:cs typeface="Arial" panose="020B0604020202090204" pitchFamily="34" charset="0"/>
              </a:rPr>
              <a:t>Su Yueqi             19439377</a:t>
            </a:r>
          </a:p>
          <a:p>
            <a:r>
              <a:rPr lang="en-US" altLang="zh-CN" sz="1600" dirty="0">
                <a:solidFill>
                  <a:schemeClr val="tx1">
                    <a:lumMod val="50000"/>
                    <a:lumOff val="50000"/>
                  </a:schemeClr>
                </a:solidFill>
                <a:cs typeface="Arial" panose="020B0604020202090204" pitchFamily="34" charset="0"/>
              </a:rPr>
              <a:t>Wei Jiahe            19452462</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42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42000">
                                          <p:cBhvr additive="base">
                                            <p:cTn id="7" dur="500" fill="hold"/>
                                            <p:tgtEl>
                                              <p:spTgt spid="23"/>
                                            </p:tgtEl>
                                            <p:attrNameLst>
                                              <p:attrName>ppt_x</p:attrName>
                                            </p:attrNameLst>
                                          </p:cBhvr>
                                          <p:tavLst>
                                            <p:tav tm="0">
                                              <p:val>
                                                <p:strVal val="#ppt_x"/>
                                              </p:val>
                                            </p:tav>
                                            <p:tav tm="100000">
                                              <p:val>
                                                <p:strVal val="#ppt_x"/>
                                              </p:val>
                                            </p:tav>
                                          </p:tavLst>
                                        </p:anim>
                                        <p:anim calcmode="lin" valueType="num" p14:bounceEnd="42000">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3"/>
            <a:ext cx="5027161" cy="461537"/>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① Crawling the data in Weibo</a:t>
            </a:r>
            <a:endParaRPr lang="en-US" altLang="zh-CN" sz="2399" b="1" dirty="0">
              <a:solidFill>
                <a:schemeClr val="tx1">
                  <a:lumMod val="75000"/>
                  <a:lumOff val="25000"/>
                </a:schemeClr>
              </a:solidFill>
            </a:endParaRPr>
          </a:p>
        </p:txBody>
      </p:sp>
      <p:grpSp>
        <p:nvGrpSpPr>
          <p:cNvPr id="43" name="组合 42"/>
          <p:cNvGrpSpPr/>
          <p:nvPr/>
        </p:nvGrpSpPr>
        <p:grpSpPr>
          <a:xfrm>
            <a:off x="-345698" y="-82711"/>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9CCB327-3019-4F94-9012-68FF33078C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973" y="2212858"/>
            <a:ext cx="9582642" cy="3499030"/>
          </a:xfrm>
          <a:prstGeom prst="rect">
            <a:avLst/>
          </a:prstGeom>
        </p:spPr>
      </p:pic>
    </p:spTree>
    <p:extLst>
      <p:ext uri="{BB962C8B-B14F-4D97-AF65-F5344CB8AC3E}">
        <p14:creationId xmlns:p14="http://schemas.microsoft.com/office/powerpoint/2010/main" val="88176572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3"/>
            <a:ext cx="5027161" cy="953979"/>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① Crawling the data in Weibo</a:t>
            </a:r>
            <a:endParaRPr lang="en-US" altLang="zh-CN" sz="2399" b="1" dirty="0">
              <a:solidFill>
                <a:schemeClr val="tx1">
                  <a:lumMod val="75000"/>
                  <a:lumOff val="25000"/>
                </a:schemeClr>
              </a:solidFill>
            </a:endParaRPr>
          </a:p>
          <a:p>
            <a:r>
              <a:rPr lang="en-US" altLang="zh-CN" sz="1600" b="1" dirty="0">
                <a:solidFill>
                  <a:schemeClr val="tx1">
                    <a:lumMod val="50000"/>
                    <a:lumOff val="50000"/>
                  </a:schemeClr>
                </a:solidFill>
                <a:cs typeface="Arial" panose="020B0604020202020204" pitchFamily="34" charset="0"/>
              </a:rPr>
              <a:t>Break point : errors &gt; 15</a:t>
            </a:r>
          </a:p>
          <a:p>
            <a:r>
              <a:rPr lang="en-US" altLang="zh-CN" sz="1600" b="1" dirty="0">
                <a:solidFill>
                  <a:schemeClr val="tx1">
                    <a:lumMod val="50000"/>
                    <a:lumOff val="50000"/>
                  </a:schemeClr>
                </a:solidFill>
                <a:cs typeface="Arial" panose="020B0604020202020204" pitchFamily="34" charset="0"/>
              </a:rPr>
              <a:t>Get 59 pages including 412 related Weibo tweets</a:t>
            </a:r>
          </a:p>
        </p:txBody>
      </p:sp>
      <p:grpSp>
        <p:nvGrpSpPr>
          <p:cNvPr id="43" name="组合 42"/>
          <p:cNvGrpSpPr/>
          <p:nvPr/>
        </p:nvGrpSpPr>
        <p:grpSpPr>
          <a:xfrm>
            <a:off x="-345698" y="-109920"/>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3DD81B4-ECC4-4AD5-8471-096360894C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973" y="2185650"/>
            <a:ext cx="8058079" cy="2769965"/>
          </a:xfrm>
          <a:prstGeom prst="rect">
            <a:avLst/>
          </a:prstGeom>
        </p:spPr>
      </p:pic>
      <p:pic>
        <p:nvPicPr>
          <p:cNvPr id="6" name="图片 5">
            <a:extLst>
              <a:ext uri="{FF2B5EF4-FFF2-40B4-BE49-F238E27FC236}">
                <a16:creationId xmlns:a16="http://schemas.microsoft.com/office/drawing/2014/main" id="{5B1D838E-3460-408B-A1C1-71B3398448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973" y="5296622"/>
            <a:ext cx="2793610" cy="969424"/>
          </a:xfrm>
          <a:prstGeom prst="rect">
            <a:avLst/>
          </a:prstGeom>
        </p:spPr>
      </p:pic>
    </p:spTree>
    <p:extLst>
      <p:ext uri="{BB962C8B-B14F-4D97-AF65-F5344CB8AC3E}">
        <p14:creationId xmlns:p14="http://schemas.microsoft.com/office/powerpoint/2010/main" val="24904258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2"/>
            <a:ext cx="5027161" cy="707758"/>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① Crawling the data in Weibo</a:t>
            </a:r>
            <a:endParaRPr lang="en-US" altLang="zh-CN" sz="2399" b="1" dirty="0">
              <a:solidFill>
                <a:schemeClr val="tx1">
                  <a:lumMod val="75000"/>
                  <a:lumOff val="25000"/>
                </a:schemeClr>
              </a:solidFill>
            </a:endParaRPr>
          </a:p>
          <a:p>
            <a:r>
              <a:rPr lang="en-US" altLang="zh-CN" sz="1600" b="1" dirty="0">
                <a:solidFill>
                  <a:schemeClr val="tx1">
                    <a:lumMod val="50000"/>
                    <a:lumOff val="50000"/>
                  </a:schemeClr>
                </a:solidFill>
                <a:cs typeface="Arial" panose="020B0604020202020204" pitchFamily="34" charset="0"/>
              </a:rPr>
              <a:t>Eliminate duplicate data and save data</a:t>
            </a:r>
          </a:p>
        </p:txBody>
      </p:sp>
      <p:grpSp>
        <p:nvGrpSpPr>
          <p:cNvPr id="43" name="组合 42"/>
          <p:cNvGrpSpPr/>
          <p:nvPr/>
        </p:nvGrpSpPr>
        <p:grpSpPr>
          <a:xfrm>
            <a:off x="-345698" y="-84829"/>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BC63851-05D4-49F9-8B96-1FA19E3D2B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974" y="2391743"/>
            <a:ext cx="9346645" cy="2707907"/>
          </a:xfrm>
          <a:prstGeom prst="rect">
            <a:avLst/>
          </a:prstGeom>
        </p:spPr>
      </p:pic>
    </p:spTree>
    <p:extLst>
      <p:ext uri="{BB962C8B-B14F-4D97-AF65-F5344CB8AC3E}">
        <p14:creationId xmlns:p14="http://schemas.microsoft.com/office/powerpoint/2010/main" val="359576254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2"/>
            <a:ext cx="6767849" cy="707758"/>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② Crawling users' information in Weibo</a:t>
            </a:r>
          </a:p>
          <a:p>
            <a:r>
              <a:rPr lang="en-US" altLang="zh-CN" sz="1600" b="1" dirty="0">
                <a:solidFill>
                  <a:schemeClr val="tx1">
                    <a:lumMod val="50000"/>
                    <a:lumOff val="50000"/>
                  </a:schemeClr>
                </a:solidFill>
                <a:cs typeface="Arial" panose="020B0604020202020204" pitchFamily="34" charset="0"/>
              </a:rPr>
              <a:t>Use json to store the crawled information</a:t>
            </a:r>
          </a:p>
        </p:txBody>
      </p:sp>
      <p:grpSp>
        <p:nvGrpSpPr>
          <p:cNvPr id="43" name="组合 42"/>
          <p:cNvGrpSpPr/>
          <p:nvPr/>
        </p:nvGrpSpPr>
        <p:grpSpPr>
          <a:xfrm>
            <a:off x="-345698" y="-51241"/>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5B40E11-CF7F-4B27-B09B-227B4CB0D2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974" y="2280795"/>
            <a:ext cx="9544541" cy="3772094"/>
          </a:xfrm>
          <a:prstGeom prst="rect">
            <a:avLst/>
          </a:prstGeom>
        </p:spPr>
      </p:pic>
    </p:spTree>
    <p:extLst>
      <p:ext uri="{BB962C8B-B14F-4D97-AF65-F5344CB8AC3E}">
        <p14:creationId xmlns:p14="http://schemas.microsoft.com/office/powerpoint/2010/main" val="11521735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2"/>
            <a:ext cx="6767849" cy="707758"/>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② Crawling users' information in Weibo</a:t>
            </a:r>
          </a:p>
          <a:p>
            <a:r>
              <a:rPr lang="en-US" altLang="zh-CN" sz="1600" b="1" dirty="0">
                <a:solidFill>
                  <a:schemeClr val="tx1">
                    <a:lumMod val="50000"/>
                    <a:lumOff val="50000"/>
                  </a:schemeClr>
                </a:solidFill>
                <a:cs typeface="Arial" panose="020B0604020202020204" pitchFamily="34" charset="0"/>
              </a:rPr>
              <a:t>Replace the ID in the URL to get the access to a particular user's home page</a:t>
            </a:r>
          </a:p>
        </p:txBody>
      </p:sp>
      <p:grpSp>
        <p:nvGrpSpPr>
          <p:cNvPr id="43" name="组合 42"/>
          <p:cNvGrpSpPr/>
          <p:nvPr/>
        </p:nvGrpSpPr>
        <p:grpSpPr>
          <a:xfrm>
            <a:off x="-345698" y="-19233"/>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87418481-1F27-4CF4-88B8-4347938C7B93}"/>
              </a:ext>
            </a:extLst>
          </p:cNvPr>
          <p:cNvPicPr>
            <a:picLocks noChangeAspect="1"/>
          </p:cNvPicPr>
          <p:nvPr/>
        </p:nvPicPr>
        <p:blipFill>
          <a:blip r:embed="rId2"/>
          <a:stretch>
            <a:fillRect/>
          </a:stretch>
        </p:blipFill>
        <p:spPr>
          <a:xfrm>
            <a:off x="1581973" y="1977821"/>
            <a:ext cx="9643398" cy="4358816"/>
          </a:xfrm>
          <a:prstGeom prst="rect">
            <a:avLst/>
          </a:prstGeom>
        </p:spPr>
      </p:pic>
    </p:spTree>
    <p:extLst>
      <p:ext uri="{BB962C8B-B14F-4D97-AF65-F5344CB8AC3E}">
        <p14:creationId xmlns:p14="http://schemas.microsoft.com/office/powerpoint/2010/main" val="289569927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2"/>
            <a:ext cx="6767849" cy="707758"/>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② Crawling users' information in Weibo</a:t>
            </a:r>
          </a:p>
          <a:p>
            <a:r>
              <a:rPr lang="en-US" altLang="zh-CN" sz="1600" b="1" dirty="0">
                <a:solidFill>
                  <a:schemeClr val="tx1">
                    <a:lumMod val="50000"/>
                    <a:lumOff val="50000"/>
                  </a:schemeClr>
                </a:solidFill>
                <a:cs typeface="Arial" panose="020B0604020202020204" pitchFamily="34" charset="0"/>
              </a:rPr>
              <a:t>Get the user’s region</a:t>
            </a:r>
          </a:p>
        </p:txBody>
      </p:sp>
      <p:grpSp>
        <p:nvGrpSpPr>
          <p:cNvPr id="43" name="组合 42"/>
          <p:cNvGrpSpPr/>
          <p:nvPr/>
        </p:nvGrpSpPr>
        <p:grpSpPr>
          <a:xfrm>
            <a:off x="-345698" y="-3303"/>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D4EDF18-386D-4C86-B47F-4633F40FCC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974" y="3146411"/>
            <a:ext cx="9519139" cy="565179"/>
          </a:xfrm>
          <a:prstGeom prst="rect">
            <a:avLst/>
          </a:prstGeom>
        </p:spPr>
      </p:pic>
    </p:spTree>
    <p:extLst>
      <p:ext uri="{BB962C8B-B14F-4D97-AF65-F5344CB8AC3E}">
        <p14:creationId xmlns:p14="http://schemas.microsoft.com/office/powerpoint/2010/main" val="144475895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2"/>
            <a:ext cx="6767849" cy="707758"/>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② Crawling users' information in Weibo</a:t>
            </a:r>
          </a:p>
          <a:p>
            <a:r>
              <a:rPr lang="en-US" altLang="zh-CN" sz="1600" b="1" dirty="0">
                <a:solidFill>
                  <a:schemeClr val="tx1">
                    <a:lumMod val="50000"/>
                    <a:lumOff val="50000"/>
                  </a:schemeClr>
                </a:solidFill>
                <a:cs typeface="Arial" panose="020B0604020202020204" pitchFamily="34" charset="0"/>
              </a:rPr>
              <a:t>Get the user’s provinces and genders</a:t>
            </a:r>
          </a:p>
        </p:txBody>
      </p:sp>
      <p:grpSp>
        <p:nvGrpSpPr>
          <p:cNvPr id="43" name="组合 42"/>
          <p:cNvGrpSpPr/>
          <p:nvPr/>
        </p:nvGrpSpPr>
        <p:grpSpPr>
          <a:xfrm>
            <a:off x="-345698" y="-22684"/>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AD892A25-3246-4324-970F-9721E75F80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973" y="2029231"/>
            <a:ext cx="9550891" cy="1847945"/>
          </a:xfrm>
          <a:prstGeom prst="rect">
            <a:avLst/>
          </a:prstGeom>
        </p:spPr>
      </p:pic>
      <p:pic>
        <p:nvPicPr>
          <p:cNvPr id="6" name="图片 5">
            <a:extLst>
              <a:ext uri="{FF2B5EF4-FFF2-40B4-BE49-F238E27FC236}">
                <a16:creationId xmlns:a16="http://schemas.microsoft.com/office/drawing/2014/main" id="{716FE8BD-E771-4DEB-B206-CFD594A2E4B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973" y="4052537"/>
            <a:ext cx="9550891" cy="2000353"/>
          </a:xfrm>
          <a:prstGeom prst="rect">
            <a:avLst/>
          </a:prstGeom>
        </p:spPr>
      </p:pic>
    </p:spTree>
    <p:extLst>
      <p:ext uri="{BB962C8B-B14F-4D97-AF65-F5344CB8AC3E}">
        <p14:creationId xmlns:p14="http://schemas.microsoft.com/office/powerpoint/2010/main" val="43178231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3"/>
            <a:ext cx="6767849" cy="953979"/>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② Crawling users' information in Weibo</a:t>
            </a:r>
          </a:p>
          <a:p>
            <a:r>
              <a:rPr lang="en-US" altLang="zh-CN" sz="1600" b="1" dirty="0">
                <a:solidFill>
                  <a:schemeClr val="tx1">
                    <a:lumMod val="50000"/>
                    <a:lumOff val="50000"/>
                  </a:schemeClr>
                </a:solidFill>
                <a:cs typeface="Arial" panose="020B0604020202020204" pitchFamily="34" charset="0"/>
              </a:rPr>
              <a:t>Geographical Distribution of users</a:t>
            </a:r>
            <a:r>
              <a:rPr lang="zh-CN" altLang="en-US" sz="1600" b="1" dirty="0">
                <a:solidFill>
                  <a:schemeClr val="tx1">
                    <a:lumMod val="50000"/>
                    <a:lumOff val="50000"/>
                  </a:schemeClr>
                </a:solidFill>
                <a:cs typeface="Arial" panose="020B0604020202020204" pitchFamily="34" charset="0"/>
              </a:rPr>
              <a:t>（</a:t>
            </a:r>
            <a:r>
              <a:rPr lang="en-US" altLang="zh-CN" sz="1600" b="1" dirty="0">
                <a:solidFill>
                  <a:schemeClr val="tx1">
                    <a:lumMod val="50000"/>
                    <a:lumOff val="50000"/>
                  </a:schemeClr>
                </a:solidFill>
                <a:cs typeface="Arial" panose="020B0604020202020204" pitchFamily="34" charset="0"/>
              </a:rPr>
              <a:t>except 'overseas' and 'other’)</a:t>
            </a:r>
          </a:p>
          <a:p>
            <a:r>
              <a:rPr lang="en-US" altLang="zh-CN" sz="1600" b="1" dirty="0">
                <a:solidFill>
                  <a:schemeClr val="tx1">
                    <a:lumMod val="50000"/>
                    <a:lumOff val="50000"/>
                  </a:schemeClr>
                </a:solidFill>
                <a:cs typeface="Arial" panose="020B0604020202020204" pitchFamily="34" charset="0"/>
              </a:rPr>
              <a:t>Genders</a:t>
            </a:r>
          </a:p>
        </p:txBody>
      </p:sp>
      <p:grpSp>
        <p:nvGrpSpPr>
          <p:cNvPr id="43" name="组合 42"/>
          <p:cNvGrpSpPr/>
          <p:nvPr/>
        </p:nvGrpSpPr>
        <p:grpSpPr>
          <a:xfrm>
            <a:off x="-395530" y="-1673"/>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4ADDF330-C448-4863-95AE-B360AEF9B7E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973" y="2097327"/>
            <a:ext cx="8420262" cy="1640238"/>
          </a:xfrm>
          <a:prstGeom prst="rect">
            <a:avLst/>
          </a:prstGeom>
        </p:spPr>
      </p:pic>
      <p:pic>
        <p:nvPicPr>
          <p:cNvPr id="6" name="图片 5">
            <a:extLst>
              <a:ext uri="{FF2B5EF4-FFF2-40B4-BE49-F238E27FC236}">
                <a16:creationId xmlns:a16="http://schemas.microsoft.com/office/drawing/2014/main" id="{A261496F-A6B4-4093-B922-052DAE1584C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5377" y="4033443"/>
            <a:ext cx="5360590" cy="2132411"/>
          </a:xfrm>
          <a:prstGeom prst="rect">
            <a:avLst/>
          </a:prstGeom>
        </p:spPr>
      </p:pic>
      <p:pic>
        <p:nvPicPr>
          <p:cNvPr id="7" name="图片 6">
            <a:extLst>
              <a:ext uri="{FF2B5EF4-FFF2-40B4-BE49-F238E27FC236}">
                <a16:creationId xmlns:a16="http://schemas.microsoft.com/office/drawing/2014/main" id="{F0386E57-CCAA-49FB-BA4B-767691BBEAB6}"/>
              </a:ext>
            </a:extLst>
          </p:cNvPr>
          <p:cNvPicPr>
            <a:picLocks noChangeAspect="1"/>
          </p:cNvPicPr>
          <p:nvPr/>
        </p:nvPicPr>
        <p:blipFill>
          <a:blip r:embed="rId4"/>
          <a:stretch>
            <a:fillRect/>
          </a:stretch>
        </p:blipFill>
        <p:spPr>
          <a:xfrm>
            <a:off x="716967" y="4033444"/>
            <a:ext cx="5092833" cy="2132411"/>
          </a:xfrm>
          <a:prstGeom prst="rect">
            <a:avLst/>
          </a:prstGeom>
        </p:spPr>
      </p:pic>
    </p:spTree>
    <p:extLst>
      <p:ext uri="{BB962C8B-B14F-4D97-AF65-F5344CB8AC3E}">
        <p14:creationId xmlns:p14="http://schemas.microsoft.com/office/powerpoint/2010/main" val="374453090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3"/>
            <a:ext cx="6767849" cy="953979"/>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③ Data cleansing and keyword extraction</a:t>
            </a:r>
          </a:p>
          <a:p>
            <a:r>
              <a:rPr lang="en-US" altLang="zh-CN" sz="1600" b="1" dirty="0">
                <a:solidFill>
                  <a:schemeClr val="tx1">
                    <a:lumMod val="50000"/>
                    <a:lumOff val="50000"/>
                  </a:schemeClr>
                </a:solidFill>
                <a:cs typeface="Arial" panose="020B0604020202020204" pitchFamily="34" charset="0"/>
              </a:rPr>
              <a:t>Use regular expression to clean the crawled text</a:t>
            </a:r>
          </a:p>
          <a:p>
            <a:r>
              <a:rPr lang="en-US" altLang="zh-CN" sz="1600" b="1" dirty="0">
                <a:solidFill>
                  <a:schemeClr val="tx1">
                    <a:lumMod val="50000"/>
                    <a:lumOff val="50000"/>
                  </a:schemeClr>
                </a:solidFill>
                <a:cs typeface="Arial" panose="020B0604020202020204" pitchFamily="34" charset="0"/>
              </a:rPr>
              <a:t>Obtain Chinese text of tweets</a:t>
            </a:r>
          </a:p>
        </p:txBody>
      </p:sp>
      <p:grpSp>
        <p:nvGrpSpPr>
          <p:cNvPr id="43" name="组合 42"/>
          <p:cNvGrpSpPr/>
          <p:nvPr/>
        </p:nvGrpSpPr>
        <p:grpSpPr>
          <a:xfrm>
            <a:off x="-362256" y="1"/>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7EA66D0-BA3F-4616-99D2-E96E0DB3D8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974" y="2159185"/>
            <a:ext cx="9557241" cy="2844946"/>
          </a:xfrm>
          <a:prstGeom prst="rect">
            <a:avLst/>
          </a:prstGeom>
        </p:spPr>
      </p:pic>
    </p:spTree>
    <p:extLst>
      <p:ext uri="{BB962C8B-B14F-4D97-AF65-F5344CB8AC3E}">
        <p14:creationId xmlns:p14="http://schemas.microsoft.com/office/powerpoint/2010/main" val="116376227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2"/>
            <a:ext cx="6767849" cy="1446422"/>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③ Data cleansing and keyword extraction</a:t>
            </a:r>
          </a:p>
          <a:p>
            <a:r>
              <a:rPr lang="en-US" altLang="zh-CN" sz="1600" b="1" dirty="0">
                <a:solidFill>
                  <a:schemeClr val="tx1">
                    <a:lumMod val="50000"/>
                    <a:lumOff val="50000"/>
                  </a:schemeClr>
                </a:solidFill>
                <a:cs typeface="Arial" panose="020B0604020202020204" pitchFamily="34" charset="0"/>
              </a:rPr>
              <a:t>Extract key words</a:t>
            </a:r>
          </a:p>
          <a:p>
            <a:r>
              <a:rPr lang="en-US" altLang="zh-CN" sz="1600" dirty="0">
                <a:solidFill>
                  <a:schemeClr val="tx1">
                    <a:lumMod val="50000"/>
                    <a:lumOff val="50000"/>
                  </a:schemeClr>
                </a:solidFill>
                <a:cs typeface="Arial" panose="020B0604020202020204" pitchFamily="34" charset="0"/>
              </a:rPr>
              <a:t>divided in long text and short text</a:t>
            </a:r>
          </a:p>
          <a:p>
            <a:r>
              <a:rPr lang="en-US" altLang="zh-CN" sz="1600" dirty="0">
                <a:solidFill>
                  <a:schemeClr val="tx1">
                    <a:lumMod val="50000"/>
                    <a:lumOff val="50000"/>
                  </a:schemeClr>
                </a:solidFill>
                <a:cs typeface="Arial" panose="020B0604020202020204" pitchFamily="34" charset="0"/>
              </a:rPr>
              <a:t>use jieba to split Weibo text into several Chinese words</a:t>
            </a:r>
          </a:p>
          <a:p>
            <a:r>
              <a:rPr lang="en-US" altLang="zh-CN" sz="1600" dirty="0">
                <a:solidFill>
                  <a:schemeClr val="tx1">
                    <a:lumMod val="50000"/>
                    <a:lumOff val="50000"/>
                  </a:schemeClr>
                </a:solidFill>
                <a:cs typeface="Arial" panose="020B0604020202020204" pitchFamily="34" charset="0"/>
              </a:rPr>
              <a:t>use Counter to count the frequencies of keywords</a:t>
            </a:r>
          </a:p>
        </p:txBody>
      </p:sp>
      <p:grpSp>
        <p:nvGrpSpPr>
          <p:cNvPr id="43" name="组合 42"/>
          <p:cNvGrpSpPr/>
          <p:nvPr/>
        </p:nvGrpSpPr>
        <p:grpSpPr>
          <a:xfrm>
            <a:off x="-374617" y="-52932"/>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DA29BE5-AF42-436B-BB48-8967A8E6E8C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973" y="2695055"/>
            <a:ext cx="9538190" cy="3289469"/>
          </a:xfrm>
          <a:prstGeom prst="rect">
            <a:avLst/>
          </a:prstGeom>
        </p:spPr>
      </p:pic>
    </p:spTree>
    <p:extLst>
      <p:ext uri="{BB962C8B-B14F-4D97-AF65-F5344CB8AC3E}">
        <p14:creationId xmlns:p14="http://schemas.microsoft.com/office/powerpoint/2010/main" val="23843233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rot="16200000">
            <a:off x="645111" y="5253952"/>
            <a:ext cx="2245488" cy="224607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rot="16200000">
            <a:off x="2079709" y="6403544"/>
            <a:ext cx="2689956" cy="269065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rot="16200000">
            <a:off x="3818422" y="5935140"/>
            <a:ext cx="1318720" cy="13190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rot="16200000">
            <a:off x="4927184" y="6645667"/>
            <a:ext cx="1947513" cy="1948020"/>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rot="16200000">
            <a:off x="1746831" y="3977660"/>
            <a:ext cx="2606873" cy="2607552"/>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rot="16200000">
            <a:off x="-207936" y="4762214"/>
            <a:ext cx="1644608" cy="164503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rot="16200000">
            <a:off x="6637216" y="6243258"/>
            <a:ext cx="1130239" cy="113053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rot="16200000">
            <a:off x="7360179" y="5524344"/>
            <a:ext cx="2798256" cy="27989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rot="16200000">
            <a:off x="7993963" y="6582703"/>
            <a:ext cx="1351188" cy="135154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rot="16200000">
            <a:off x="9128548" y="4861779"/>
            <a:ext cx="1894088" cy="1894581"/>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rot="16200000">
            <a:off x="10513736" y="5474173"/>
            <a:ext cx="1894088" cy="1894581"/>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rot="16200000">
            <a:off x="5909800" y="5670907"/>
            <a:ext cx="817868" cy="8180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rot="16200000">
            <a:off x="6482323" y="6497219"/>
            <a:ext cx="245420" cy="2454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rot="16200000">
            <a:off x="5840510" y="6858004"/>
            <a:ext cx="334678" cy="33476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rot="16200000">
            <a:off x="5712684" y="5089846"/>
            <a:ext cx="245420" cy="24548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rot="16200000">
            <a:off x="7092549" y="5089813"/>
            <a:ext cx="490840" cy="49096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rot="16200000">
            <a:off x="1295033" y="3601611"/>
            <a:ext cx="1656813" cy="1657244"/>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0" y="1142817"/>
            <a:ext cx="12195175" cy="1415219"/>
          </a:xfrm>
          <a:custGeom>
            <a:avLst/>
            <a:gdLst>
              <a:gd name="connsiteX0" fmla="*/ 0 w 9144000"/>
              <a:gd name="connsiteY0" fmla="*/ 472630 h 1415219"/>
              <a:gd name="connsiteX1" fmla="*/ 2712720 w 9144000"/>
              <a:gd name="connsiteY1" fmla="*/ 1295590 h 1415219"/>
              <a:gd name="connsiteX2" fmla="*/ 4632960 w 9144000"/>
              <a:gd name="connsiteY2" fmla="*/ 190 h 1415219"/>
              <a:gd name="connsiteX3" fmla="*/ 7299960 w 9144000"/>
              <a:gd name="connsiteY3" fmla="*/ 1402270 h 1415219"/>
              <a:gd name="connsiteX4" fmla="*/ 9144000 w 9144000"/>
              <a:gd name="connsiteY4" fmla="*/ 579310 h 1415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415219">
                <a:moveTo>
                  <a:pt x="0" y="472630"/>
                </a:moveTo>
                <a:cubicBezTo>
                  <a:pt x="970280" y="923480"/>
                  <a:pt x="1940560" y="1374330"/>
                  <a:pt x="2712720" y="1295590"/>
                </a:cubicBezTo>
                <a:cubicBezTo>
                  <a:pt x="3484880" y="1216850"/>
                  <a:pt x="3868420" y="-17590"/>
                  <a:pt x="4632960" y="190"/>
                </a:cubicBezTo>
                <a:cubicBezTo>
                  <a:pt x="5397500" y="17970"/>
                  <a:pt x="6548120" y="1305750"/>
                  <a:pt x="7299960" y="1402270"/>
                </a:cubicBezTo>
                <a:cubicBezTo>
                  <a:pt x="8051800" y="1498790"/>
                  <a:pt x="8597900" y="1039050"/>
                  <a:pt x="9144000" y="579310"/>
                </a:cubicBezTo>
              </a:path>
            </a:pathLst>
          </a:cu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999535" y="2013975"/>
            <a:ext cx="544201" cy="54405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4474669" y="1850423"/>
            <a:ext cx="544201" cy="54405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6474005" y="1123777"/>
            <a:ext cx="544201" cy="544059"/>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8642538" y="2305040"/>
            <a:ext cx="544201" cy="544059"/>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1436886" y="1238188"/>
            <a:ext cx="3724056" cy="46166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sym typeface="+mn-ea"/>
              </a:rPr>
              <a:t>Topic &amp; Motivation</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6" name="矩形 25"/>
          <p:cNvSpPr/>
          <p:nvPr/>
        </p:nvSpPr>
        <p:spPr>
          <a:xfrm>
            <a:off x="3739013" y="2621724"/>
            <a:ext cx="284385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rPr>
              <a:t>Model &amp; Data</a:t>
            </a:r>
          </a:p>
        </p:txBody>
      </p:sp>
      <p:sp>
        <p:nvSpPr>
          <p:cNvPr id="27" name="矩形 26"/>
          <p:cNvSpPr/>
          <p:nvPr/>
        </p:nvSpPr>
        <p:spPr>
          <a:xfrm>
            <a:off x="7018207" y="406206"/>
            <a:ext cx="284385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rPr>
              <a:t>Analysis</a:t>
            </a:r>
          </a:p>
        </p:txBody>
      </p:sp>
      <p:sp>
        <p:nvSpPr>
          <p:cNvPr id="28" name="矩形 27"/>
          <p:cNvSpPr/>
          <p:nvPr/>
        </p:nvSpPr>
        <p:spPr>
          <a:xfrm>
            <a:off x="7903101" y="3027270"/>
            <a:ext cx="284385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rPr>
              <a:t>Conclusion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14:bounceEnd="36000">
                                          <p:cBhvr additive="base">
                                            <p:cTn id="7" dur="500" fill="hold"/>
                                            <p:tgtEl>
                                              <p:spTgt spid="25"/>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14:bounceEnd="36000">
                                          <p:cBhvr additive="base">
                                            <p:cTn id="12" dur="500" fill="hold"/>
                                            <p:tgtEl>
                                              <p:spTgt spid="26"/>
                                            </p:tgtEl>
                                            <p:attrNameLst>
                                              <p:attrName>ppt_x</p:attrName>
                                            </p:attrNameLst>
                                          </p:cBhvr>
                                          <p:tavLst>
                                            <p:tav tm="0">
                                              <p:val>
                                                <p:strVal val="1+#ppt_w/2"/>
                                              </p:val>
                                            </p:tav>
                                            <p:tav tm="100000">
                                              <p:val>
                                                <p:strVal val="#ppt_x"/>
                                              </p:val>
                                            </p:tav>
                                          </p:tavLst>
                                        </p:anim>
                                        <p:anim calcmode="lin" valueType="num" p14:bounceEnd="36000">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14:presetBounceEnd="36000">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14:bounceEnd="36000">
                                          <p:cBhvr additive="base">
                                            <p:cTn id="17" dur="500" fill="hold"/>
                                            <p:tgtEl>
                                              <p:spTgt spid="27"/>
                                            </p:tgtEl>
                                            <p:attrNameLst>
                                              <p:attrName>ppt_x</p:attrName>
                                            </p:attrNameLst>
                                          </p:cBhvr>
                                          <p:tavLst>
                                            <p:tav tm="0">
                                              <p:val>
                                                <p:strVal val="1+#ppt_w/2"/>
                                              </p:val>
                                            </p:tav>
                                            <p:tav tm="100000">
                                              <p:val>
                                                <p:strVal val="#ppt_x"/>
                                              </p:val>
                                            </p:tav>
                                          </p:tavLst>
                                        </p:anim>
                                        <p:anim calcmode="lin" valueType="num" p14:bounceEnd="36000">
                                          <p:cBhvr additive="base">
                                            <p:cTn id="18" dur="5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14:presetBounceEnd="36000">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14:bounceEnd="36000">
                                          <p:cBhvr additive="base">
                                            <p:cTn id="22" dur="500" fill="hold"/>
                                            <p:tgtEl>
                                              <p:spTgt spid="28"/>
                                            </p:tgtEl>
                                            <p:attrNameLst>
                                              <p:attrName>ppt_x</p:attrName>
                                            </p:attrNameLst>
                                          </p:cBhvr>
                                          <p:tavLst>
                                            <p:tav tm="0">
                                              <p:val>
                                                <p:strVal val="1+#ppt_w/2"/>
                                              </p:val>
                                            </p:tav>
                                            <p:tav tm="100000">
                                              <p:val>
                                                <p:strVal val="#ppt_x"/>
                                              </p:val>
                                            </p:tav>
                                          </p:tavLst>
                                        </p:anim>
                                        <p:anim calcmode="lin" valueType="num" p14:bounceEnd="36000">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1+#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6"/>
                                            </p:tgtEl>
                                            <p:attrNameLst>
                                              <p:attrName>style.visibility</p:attrName>
                                            </p:attrNameLst>
                                          </p:cBhvr>
                                          <p:to>
                                            <p:strVal val="visible"/>
                                          </p:to>
                                        </p:set>
                                        <p:anim calcmode="lin" valueType="num">
                                          <p:cBhvr additive="base">
                                            <p:cTn id="12" dur="500" fill="hold"/>
                                            <p:tgtEl>
                                              <p:spTgt spid="26"/>
                                            </p:tgtEl>
                                            <p:attrNameLst>
                                              <p:attrName>ppt_x</p:attrName>
                                            </p:attrNameLst>
                                          </p:cBhvr>
                                          <p:tavLst>
                                            <p:tav tm="0">
                                              <p:val>
                                                <p:strVal val="1+#ppt_w/2"/>
                                              </p:val>
                                            </p:tav>
                                            <p:tav tm="100000">
                                              <p:val>
                                                <p:strVal val="#ppt_x"/>
                                              </p:val>
                                            </p:tav>
                                          </p:tavLst>
                                        </p:anim>
                                        <p:anim calcmode="lin" valueType="num">
                                          <p:cBhvr additive="base">
                                            <p:cTn id="13" dur="500" fill="hold"/>
                                            <p:tgtEl>
                                              <p:spTgt spid="26"/>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grpId="0" nodeType="after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additive="base">
                                            <p:cTn id="17" dur="500" fill="hold"/>
                                            <p:tgtEl>
                                              <p:spTgt spid="27"/>
                                            </p:tgtEl>
                                            <p:attrNameLst>
                                              <p:attrName>ppt_x</p:attrName>
                                            </p:attrNameLst>
                                          </p:cBhvr>
                                          <p:tavLst>
                                            <p:tav tm="0">
                                              <p:val>
                                                <p:strVal val="1+#ppt_w/2"/>
                                              </p:val>
                                            </p:tav>
                                            <p:tav tm="100000">
                                              <p:val>
                                                <p:strVal val="#ppt_x"/>
                                              </p:val>
                                            </p:tav>
                                          </p:tavLst>
                                        </p:anim>
                                        <p:anim calcmode="lin" valueType="num">
                                          <p:cBhvr additive="base">
                                            <p:cTn id="18" dur="500" fill="hold"/>
                                            <p:tgtEl>
                                              <p:spTgt spid="2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grpId="0" nodeType="afterEffect">
                                      <p:stCondLst>
                                        <p:cond delay="0"/>
                                      </p:stCondLst>
                                      <p:childTnLst>
                                        <p:set>
                                          <p:cBhvr>
                                            <p:cTn id="21" dur="1" fill="hold">
                                              <p:stCondLst>
                                                <p:cond delay="0"/>
                                              </p:stCondLst>
                                            </p:cTn>
                                            <p:tgtEl>
                                              <p:spTgt spid="28"/>
                                            </p:tgtEl>
                                            <p:attrNameLst>
                                              <p:attrName>style.visibility</p:attrName>
                                            </p:attrNameLst>
                                          </p:cBhvr>
                                          <p:to>
                                            <p:strVal val="visible"/>
                                          </p:to>
                                        </p:set>
                                        <p:anim calcmode="lin" valueType="num">
                                          <p:cBhvr additive="base">
                                            <p:cTn id="22" dur="500" fill="hold"/>
                                            <p:tgtEl>
                                              <p:spTgt spid="28"/>
                                            </p:tgtEl>
                                            <p:attrNameLst>
                                              <p:attrName>ppt_x</p:attrName>
                                            </p:attrNameLst>
                                          </p:cBhvr>
                                          <p:tavLst>
                                            <p:tav tm="0">
                                              <p:val>
                                                <p:strVal val="1+#ppt_w/2"/>
                                              </p:val>
                                            </p:tav>
                                            <p:tav tm="100000">
                                              <p:val>
                                                <p:strVal val="#ppt_x"/>
                                              </p:val>
                                            </p:tav>
                                          </p:tavLst>
                                        </p:anim>
                                        <p:anim calcmode="lin" valueType="num">
                                          <p:cBhvr additive="base">
                                            <p:cTn id="23"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Lst>
      </p:timing>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3"/>
            <a:ext cx="6767849" cy="953979"/>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③ Data cleansing and keyword extraction</a:t>
            </a:r>
          </a:p>
          <a:p>
            <a:r>
              <a:rPr lang="en-US" altLang="zh-CN" sz="1600" b="1" dirty="0">
                <a:solidFill>
                  <a:schemeClr val="tx1">
                    <a:lumMod val="50000"/>
                    <a:lumOff val="50000"/>
                  </a:schemeClr>
                </a:solidFill>
                <a:cs typeface="Arial" panose="020B0604020202020204" pitchFamily="34" charset="0"/>
              </a:rPr>
              <a:t>Extract key words</a:t>
            </a:r>
          </a:p>
          <a:p>
            <a:r>
              <a:rPr lang="en-US" altLang="zh-CN" sz="1600" dirty="0">
                <a:solidFill>
                  <a:schemeClr val="tx1">
                    <a:lumMod val="50000"/>
                    <a:lumOff val="50000"/>
                  </a:schemeClr>
                </a:solidFill>
                <a:cs typeface="Arial" panose="020B0604020202020204" pitchFamily="34" charset="0"/>
              </a:rPr>
              <a:t>use Counter to count the frequencies of keywords</a:t>
            </a:r>
          </a:p>
        </p:txBody>
      </p:sp>
      <p:grpSp>
        <p:nvGrpSpPr>
          <p:cNvPr id="43" name="组合 42"/>
          <p:cNvGrpSpPr/>
          <p:nvPr/>
        </p:nvGrpSpPr>
        <p:grpSpPr>
          <a:xfrm>
            <a:off x="-376719" y="-37809"/>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9B0BC6E-A2EB-4FF4-9B33-15462831C2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725" y="2178432"/>
            <a:ext cx="8466510" cy="2466577"/>
          </a:xfrm>
          <a:prstGeom prst="rect">
            <a:avLst/>
          </a:prstGeom>
        </p:spPr>
      </p:pic>
      <p:pic>
        <p:nvPicPr>
          <p:cNvPr id="5" name="图片 4">
            <a:extLst>
              <a:ext uri="{FF2B5EF4-FFF2-40B4-BE49-F238E27FC236}">
                <a16:creationId xmlns:a16="http://schemas.microsoft.com/office/drawing/2014/main" id="{63288C2A-0FF6-466E-96AA-5E8DBB991E59}"/>
              </a:ext>
            </a:extLst>
          </p:cNvPr>
          <p:cNvPicPr>
            <a:picLocks noChangeAspect="1"/>
          </p:cNvPicPr>
          <p:nvPr/>
        </p:nvPicPr>
        <p:blipFill>
          <a:blip r:embed="rId3"/>
          <a:stretch>
            <a:fillRect/>
          </a:stretch>
        </p:blipFill>
        <p:spPr>
          <a:xfrm>
            <a:off x="1535726" y="4620014"/>
            <a:ext cx="8466510" cy="1658447"/>
          </a:xfrm>
          <a:prstGeom prst="rect">
            <a:avLst/>
          </a:prstGeom>
        </p:spPr>
      </p:pic>
    </p:spTree>
    <p:extLst>
      <p:ext uri="{BB962C8B-B14F-4D97-AF65-F5344CB8AC3E}">
        <p14:creationId xmlns:p14="http://schemas.microsoft.com/office/powerpoint/2010/main" val="291913094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1</a:t>
            </a:r>
            <a:endParaRPr lang="zh-CN" altLang="en-US" sz="2399" dirty="0">
              <a:solidFill>
                <a:schemeClr val="bg1"/>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4</a:t>
            </a:r>
            <a:endParaRPr lang="zh-CN" altLang="en-US" sz="2399" dirty="0">
              <a:solidFill>
                <a:schemeClr val="bg1"/>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3</a:t>
            </a:r>
            <a:endParaRPr lang="zh-CN" altLang="en-US" sz="2399" dirty="0">
              <a:solidFill>
                <a:schemeClr val="bg1"/>
              </a:solidFill>
              <a:latin typeface="微软雅黑" pitchFamily="34" charset="-122"/>
              <a:ea typeface="微软雅黑" pitchFamily="34" charset="-122"/>
            </a:endParaRPr>
          </a:p>
        </p:txBody>
      </p:sp>
      <p:grpSp>
        <p:nvGrpSpPr>
          <p:cNvPr id="35" name="组合 34"/>
          <p:cNvGrpSpPr/>
          <p:nvPr/>
        </p:nvGrpSpPr>
        <p:grpSpPr>
          <a:xfrm>
            <a:off x="-343296" y="-1673"/>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1" name="矩形 50"/>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5E036AE-F8B6-4761-A734-DCCA07B52A5F}"/>
              </a:ext>
            </a:extLst>
          </p:cNvPr>
          <p:cNvSpPr txBox="1"/>
          <p:nvPr/>
        </p:nvSpPr>
        <p:spPr>
          <a:xfrm>
            <a:off x="1983103" y="1146113"/>
            <a:ext cx="6767849" cy="953979"/>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③ Data cleansing and keyword extraction</a:t>
            </a:r>
          </a:p>
          <a:p>
            <a:r>
              <a:rPr lang="en-US" altLang="zh-CN" sz="1600" b="1" dirty="0">
                <a:solidFill>
                  <a:schemeClr val="tx1">
                    <a:lumMod val="50000"/>
                    <a:lumOff val="50000"/>
                  </a:schemeClr>
                </a:solidFill>
                <a:cs typeface="Arial" panose="020B0604020202020204" pitchFamily="34" charset="0"/>
              </a:rPr>
              <a:t>use wordcloud and matplotlib to draw a picture, showing importance of every key word of the topic</a:t>
            </a:r>
          </a:p>
        </p:txBody>
      </p:sp>
      <p:pic>
        <p:nvPicPr>
          <p:cNvPr id="2" name="图片 1">
            <a:extLst>
              <a:ext uri="{FF2B5EF4-FFF2-40B4-BE49-F238E27FC236}">
                <a16:creationId xmlns:a16="http://schemas.microsoft.com/office/drawing/2014/main" id="{0576AAB8-B24A-4CD0-A413-9D846A6B02CF}"/>
              </a:ext>
            </a:extLst>
          </p:cNvPr>
          <p:cNvPicPr>
            <a:picLocks noChangeAspect="1"/>
          </p:cNvPicPr>
          <p:nvPr/>
        </p:nvPicPr>
        <p:blipFill>
          <a:blip r:embed="rId2"/>
          <a:stretch>
            <a:fillRect/>
          </a:stretch>
        </p:blipFill>
        <p:spPr>
          <a:xfrm>
            <a:off x="1672067" y="2184772"/>
            <a:ext cx="6026692" cy="2157361"/>
          </a:xfrm>
          <a:prstGeom prst="rect">
            <a:avLst/>
          </a:prstGeom>
        </p:spPr>
      </p:pic>
      <p:pic>
        <p:nvPicPr>
          <p:cNvPr id="25" name="图片 24">
            <a:extLst>
              <a:ext uri="{FF2B5EF4-FFF2-40B4-BE49-F238E27FC236}">
                <a16:creationId xmlns:a16="http://schemas.microsoft.com/office/drawing/2014/main" id="{288A92E0-EC23-4F6F-836B-D6F776389F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34805" y="3672056"/>
            <a:ext cx="5405297" cy="2688324"/>
          </a:xfrm>
          <a:prstGeom prst="rect">
            <a:avLst/>
          </a:prstGeom>
        </p:spPr>
      </p:pic>
    </p:spTree>
    <p:extLst>
      <p:ext uri="{BB962C8B-B14F-4D97-AF65-F5344CB8AC3E}">
        <p14:creationId xmlns:p14="http://schemas.microsoft.com/office/powerpoint/2010/main" val="3101200901"/>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1</a:t>
            </a:r>
            <a:endParaRPr lang="zh-CN" altLang="en-US" sz="2399" dirty="0">
              <a:solidFill>
                <a:schemeClr val="bg1"/>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4</a:t>
            </a:r>
            <a:endParaRPr lang="zh-CN" altLang="en-US" sz="2399" dirty="0">
              <a:solidFill>
                <a:schemeClr val="bg1"/>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3</a:t>
            </a:r>
            <a:endParaRPr lang="zh-CN" altLang="en-US" sz="2399" dirty="0">
              <a:solidFill>
                <a:schemeClr val="bg1"/>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1" name="矩形 50"/>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5E036AE-F8B6-4761-A734-DCCA07B52A5F}"/>
              </a:ext>
            </a:extLst>
          </p:cNvPr>
          <p:cNvSpPr txBox="1"/>
          <p:nvPr/>
        </p:nvSpPr>
        <p:spPr>
          <a:xfrm>
            <a:off x="1983103" y="1146112"/>
            <a:ext cx="9220805" cy="1200200"/>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④ Training the model</a:t>
            </a:r>
          </a:p>
          <a:p>
            <a:r>
              <a:rPr lang="en-US" altLang="zh-CN" sz="1600" b="1" dirty="0">
                <a:solidFill>
                  <a:schemeClr val="tx1">
                    <a:lumMod val="50000"/>
                    <a:lumOff val="50000"/>
                  </a:schemeClr>
                </a:solidFill>
                <a:cs typeface="Arial" panose="020B0604020202020204" pitchFamily="34" charset="0"/>
              </a:rPr>
              <a:t>manually labeled the text in advance</a:t>
            </a:r>
          </a:p>
          <a:p>
            <a:r>
              <a:rPr lang="en-US" altLang="zh-CN" sz="1600" dirty="0">
                <a:solidFill>
                  <a:schemeClr val="tx1">
                    <a:lumMod val="50000"/>
                    <a:lumOff val="50000"/>
                  </a:schemeClr>
                </a:solidFill>
                <a:cs typeface="Arial" panose="020B0604020202020204" pitchFamily="34" charset="0"/>
              </a:rPr>
              <a:t>1 for positive attitude toward Shanghai Disneyland, -1 for negative attitude, and 0 for neutrality and some advertisements</a:t>
            </a:r>
          </a:p>
        </p:txBody>
      </p:sp>
      <p:pic>
        <p:nvPicPr>
          <p:cNvPr id="4" name="图片 3">
            <a:extLst>
              <a:ext uri="{FF2B5EF4-FFF2-40B4-BE49-F238E27FC236}">
                <a16:creationId xmlns:a16="http://schemas.microsoft.com/office/drawing/2014/main" id="{427B0471-30BE-4D41-8495-B9335D1B3A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067" y="2547237"/>
            <a:ext cx="9531840" cy="3352972"/>
          </a:xfrm>
          <a:prstGeom prst="rect">
            <a:avLst/>
          </a:prstGeom>
        </p:spPr>
      </p:pic>
    </p:spTree>
    <p:extLst>
      <p:ext uri="{BB962C8B-B14F-4D97-AF65-F5344CB8AC3E}">
        <p14:creationId xmlns:p14="http://schemas.microsoft.com/office/powerpoint/2010/main" val="186403047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1</a:t>
            </a:r>
            <a:endParaRPr lang="zh-CN" altLang="en-US" sz="2399" dirty="0">
              <a:solidFill>
                <a:schemeClr val="bg1"/>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4</a:t>
            </a:r>
            <a:endParaRPr lang="zh-CN" altLang="en-US" sz="2399" dirty="0">
              <a:solidFill>
                <a:schemeClr val="bg1"/>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3</a:t>
            </a:r>
            <a:endParaRPr lang="zh-CN" altLang="en-US" sz="2399" dirty="0">
              <a:solidFill>
                <a:schemeClr val="bg1"/>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1" name="矩形 50"/>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5E036AE-F8B6-4761-A734-DCCA07B52A5F}"/>
              </a:ext>
            </a:extLst>
          </p:cNvPr>
          <p:cNvSpPr txBox="1"/>
          <p:nvPr/>
        </p:nvSpPr>
        <p:spPr>
          <a:xfrm>
            <a:off x="1983103" y="1146112"/>
            <a:ext cx="9220805" cy="707758"/>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④ Training the model</a:t>
            </a:r>
          </a:p>
          <a:p>
            <a:r>
              <a:rPr lang="en-US" altLang="zh-CN" sz="1600" b="1" dirty="0">
                <a:solidFill>
                  <a:schemeClr val="tx1">
                    <a:lumMod val="50000"/>
                    <a:lumOff val="50000"/>
                  </a:schemeClr>
                </a:solidFill>
                <a:cs typeface="Arial" panose="020B0604020202020204" pitchFamily="34" charset="0"/>
              </a:rPr>
              <a:t>Results of the training data</a:t>
            </a:r>
          </a:p>
        </p:txBody>
      </p:sp>
      <p:pic>
        <p:nvPicPr>
          <p:cNvPr id="3" name="图片 2">
            <a:extLst>
              <a:ext uri="{FF2B5EF4-FFF2-40B4-BE49-F238E27FC236}">
                <a16:creationId xmlns:a16="http://schemas.microsoft.com/office/drawing/2014/main" id="{89C635EF-6180-4A50-9630-ADB84D0A7A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067" y="1990707"/>
            <a:ext cx="9220806" cy="4257644"/>
          </a:xfrm>
          <a:prstGeom prst="rect">
            <a:avLst/>
          </a:prstGeom>
        </p:spPr>
      </p:pic>
    </p:spTree>
    <p:extLst>
      <p:ext uri="{BB962C8B-B14F-4D97-AF65-F5344CB8AC3E}">
        <p14:creationId xmlns:p14="http://schemas.microsoft.com/office/powerpoint/2010/main" val="2463016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1</a:t>
            </a:r>
            <a:endParaRPr lang="zh-CN" altLang="en-US" sz="2399" dirty="0">
              <a:solidFill>
                <a:schemeClr val="bg1"/>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4</a:t>
            </a:r>
            <a:endParaRPr lang="zh-CN" altLang="en-US" sz="2399" dirty="0">
              <a:solidFill>
                <a:schemeClr val="bg1"/>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3</a:t>
            </a:r>
            <a:endParaRPr lang="zh-CN" altLang="en-US" sz="2399" dirty="0">
              <a:solidFill>
                <a:schemeClr val="bg1"/>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1" name="矩形 50"/>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5E036AE-F8B6-4761-A734-DCCA07B52A5F}"/>
              </a:ext>
            </a:extLst>
          </p:cNvPr>
          <p:cNvSpPr txBox="1"/>
          <p:nvPr/>
        </p:nvSpPr>
        <p:spPr>
          <a:xfrm>
            <a:off x="1983103" y="1146112"/>
            <a:ext cx="9220805" cy="1200200"/>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④ Training the model</a:t>
            </a:r>
          </a:p>
          <a:p>
            <a:r>
              <a:rPr lang="en-US" altLang="zh-CN" sz="1600" b="1" dirty="0">
                <a:solidFill>
                  <a:schemeClr val="tx1">
                    <a:lumMod val="50000"/>
                    <a:lumOff val="50000"/>
                  </a:schemeClr>
                </a:solidFill>
                <a:cs typeface="Arial" panose="020B0604020202020204" pitchFamily="34" charset="0"/>
              </a:rPr>
              <a:t>Use jieba and CountVectorize to turn all the keywords into a feature vector to form a word bag</a:t>
            </a:r>
          </a:p>
          <a:p>
            <a:r>
              <a:rPr lang="en-US" altLang="zh-CN" sz="1600" b="1" dirty="0">
                <a:solidFill>
                  <a:schemeClr val="tx1">
                    <a:lumMod val="50000"/>
                    <a:lumOff val="50000"/>
                  </a:schemeClr>
                </a:solidFill>
                <a:cs typeface="Arial" panose="020B0604020202020204" pitchFamily="34" charset="0"/>
              </a:rPr>
              <a:t>Make logistic regression</a:t>
            </a:r>
          </a:p>
          <a:p>
            <a:r>
              <a:rPr lang="en-US" altLang="zh-CN" sz="1600" b="1" dirty="0">
                <a:solidFill>
                  <a:schemeClr val="tx1">
                    <a:lumMod val="50000"/>
                    <a:lumOff val="50000"/>
                  </a:schemeClr>
                </a:solidFill>
                <a:cs typeface="Arial" panose="020B0604020202020204" pitchFamily="34" charset="0"/>
              </a:rPr>
              <a:t>Get the model</a:t>
            </a:r>
          </a:p>
        </p:txBody>
      </p:sp>
      <p:pic>
        <p:nvPicPr>
          <p:cNvPr id="4" name="图片 3">
            <a:extLst>
              <a:ext uri="{FF2B5EF4-FFF2-40B4-BE49-F238E27FC236}">
                <a16:creationId xmlns:a16="http://schemas.microsoft.com/office/drawing/2014/main" id="{C40AB827-F484-4B86-BE9C-375D2A49764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068" y="2407472"/>
            <a:ext cx="9167063" cy="3888277"/>
          </a:xfrm>
          <a:prstGeom prst="rect">
            <a:avLst/>
          </a:prstGeom>
        </p:spPr>
      </p:pic>
    </p:spTree>
    <p:extLst>
      <p:ext uri="{BB962C8B-B14F-4D97-AF65-F5344CB8AC3E}">
        <p14:creationId xmlns:p14="http://schemas.microsoft.com/office/powerpoint/2010/main" val="215585740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1</a:t>
            </a:r>
            <a:endParaRPr lang="zh-CN" altLang="en-US" sz="2399" dirty="0">
              <a:solidFill>
                <a:schemeClr val="bg1"/>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4</a:t>
            </a:r>
            <a:endParaRPr lang="zh-CN" altLang="en-US" sz="2399" dirty="0">
              <a:solidFill>
                <a:schemeClr val="bg1"/>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3</a:t>
            </a:r>
            <a:endParaRPr lang="zh-CN" altLang="en-US" sz="2399" dirty="0">
              <a:solidFill>
                <a:schemeClr val="bg1"/>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1" name="矩形 50"/>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5E036AE-F8B6-4761-A734-DCCA07B52A5F}"/>
              </a:ext>
            </a:extLst>
          </p:cNvPr>
          <p:cNvSpPr txBox="1"/>
          <p:nvPr/>
        </p:nvSpPr>
        <p:spPr>
          <a:xfrm>
            <a:off x="1983103" y="1146112"/>
            <a:ext cx="9220805" cy="707758"/>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⑤ Testing the model</a:t>
            </a:r>
          </a:p>
          <a:p>
            <a:r>
              <a:rPr lang="en-US" altLang="zh-CN" sz="1600" b="1" dirty="0">
                <a:solidFill>
                  <a:schemeClr val="tx1">
                    <a:lumMod val="50000"/>
                    <a:lumOff val="50000"/>
                  </a:schemeClr>
                </a:solidFill>
                <a:cs typeface="Arial" panose="020B0604020202020204" pitchFamily="34" charset="0"/>
              </a:rPr>
              <a:t>Import testing data just like training data</a:t>
            </a:r>
          </a:p>
        </p:txBody>
      </p:sp>
      <p:pic>
        <p:nvPicPr>
          <p:cNvPr id="4" name="图片 3">
            <a:extLst>
              <a:ext uri="{FF2B5EF4-FFF2-40B4-BE49-F238E27FC236}">
                <a16:creationId xmlns:a16="http://schemas.microsoft.com/office/drawing/2014/main" id="{B5B3314D-FC5B-4405-84A9-15E58BFDF0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2068" y="1961448"/>
            <a:ext cx="9436585" cy="4699242"/>
          </a:xfrm>
          <a:prstGeom prst="rect">
            <a:avLst/>
          </a:prstGeom>
        </p:spPr>
      </p:pic>
    </p:spTree>
    <p:extLst>
      <p:ext uri="{BB962C8B-B14F-4D97-AF65-F5344CB8AC3E}">
        <p14:creationId xmlns:p14="http://schemas.microsoft.com/office/powerpoint/2010/main" val="51684790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1</a:t>
            </a:r>
            <a:endParaRPr lang="zh-CN" altLang="en-US" sz="2399" dirty="0">
              <a:solidFill>
                <a:schemeClr val="bg1"/>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4</a:t>
            </a:r>
            <a:endParaRPr lang="zh-CN" altLang="en-US" sz="2399" dirty="0">
              <a:solidFill>
                <a:schemeClr val="bg1"/>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3</a:t>
            </a:r>
            <a:endParaRPr lang="zh-CN" altLang="en-US" sz="2399" dirty="0">
              <a:solidFill>
                <a:schemeClr val="bg1"/>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1" name="矩形 50"/>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E5E036AE-F8B6-4761-A734-DCCA07B52A5F}"/>
              </a:ext>
            </a:extLst>
          </p:cNvPr>
          <p:cNvSpPr txBox="1"/>
          <p:nvPr/>
        </p:nvSpPr>
        <p:spPr>
          <a:xfrm>
            <a:off x="1983103" y="1146113"/>
            <a:ext cx="9220805" cy="953979"/>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⑤ Testing the model</a:t>
            </a:r>
          </a:p>
          <a:p>
            <a:r>
              <a:rPr lang="en-US" altLang="zh-CN" sz="1600" b="1" dirty="0">
                <a:solidFill>
                  <a:schemeClr val="tx1">
                    <a:lumMod val="50000"/>
                    <a:lumOff val="50000"/>
                  </a:schemeClr>
                </a:solidFill>
                <a:cs typeface="Arial" panose="020B0604020202020204" pitchFamily="34" charset="0"/>
              </a:rPr>
              <a:t>manually labeled the testing data in advance</a:t>
            </a:r>
          </a:p>
          <a:p>
            <a:r>
              <a:rPr lang="en-US" altLang="zh-CN" sz="1600" b="1" dirty="0">
                <a:solidFill>
                  <a:schemeClr val="tx1">
                    <a:lumMod val="50000"/>
                    <a:lumOff val="50000"/>
                  </a:schemeClr>
                </a:solidFill>
                <a:cs typeface="Arial" panose="020B0604020202020204" pitchFamily="34" charset="0"/>
              </a:rPr>
              <a:t>Comparing testing data and training data to get the accuracy rate</a:t>
            </a:r>
          </a:p>
        </p:txBody>
      </p:sp>
      <p:pic>
        <p:nvPicPr>
          <p:cNvPr id="3" name="图片 2">
            <a:extLst>
              <a:ext uri="{FF2B5EF4-FFF2-40B4-BE49-F238E27FC236}">
                <a16:creationId xmlns:a16="http://schemas.microsoft.com/office/drawing/2014/main" id="{3D3B693A-5DBB-4513-9B73-3C5610DF22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25820" y="2160670"/>
            <a:ext cx="8512211" cy="2589911"/>
          </a:xfrm>
          <a:prstGeom prst="rect">
            <a:avLst/>
          </a:prstGeom>
        </p:spPr>
      </p:pic>
      <p:pic>
        <p:nvPicPr>
          <p:cNvPr id="6" name="图片 5">
            <a:extLst>
              <a:ext uri="{FF2B5EF4-FFF2-40B4-BE49-F238E27FC236}">
                <a16:creationId xmlns:a16="http://schemas.microsoft.com/office/drawing/2014/main" id="{A56DA6DB-F21D-45BD-BD98-10EAEFE629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5813" y="4054946"/>
            <a:ext cx="6199976" cy="2656405"/>
          </a:xfrm>
          <a:prstGeom prst="rect">
            <a:avLst/>
          </a:prstGeom>
        </p:spPr>
      </p:pic>
    </p:spTree>
    <p:extLst>
      <p:ext uri="{BB962C8B-B14F-4D97-AF65-F5344CB8AC3E}">
        <p14:creationId xmlns:p14="http://schemas.microsoft.com/office/powerpoint/2010/main" val="29214534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8291" y="846398"/>
            <a:ext cx="2245488" cy="224490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3" name="椭圆 2"/>
          <p:cNvSpPr/>
          <p:nvPr/>
        </p:nvSpPr>
        <p:spPr>
          <a:xfrm>
            <a:off x="3888509" y="1013994"/>
            <a:ext cx="2689956" cy="2689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 name="椭圆 4"/>
          <p:cNvSpPr/>
          <p:nvPr/>
        </p:nvSpPr>
        <p:spPr>
          <a:xfrm>
            <a:off x="4259737" y="2729753"/>
            <a:ext cx="1947513" cy="1947006"/>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6" name="椭圆 5"/>
          <p:cNvSpPr/>
          <p:nvPr/>
        </p:nvSpPr>
        <p:spPr>
          <a:xfrm>
            <a:off x="7004585" y="1442142"/>
            <a:ext cx="2606873" cy="260619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7" name="椭圆 6"/>
          <p:cNvSpPr/>
          <p:nvPr/>
        </p:nvSpPr>
        <p:spPr>
          <a:xfrm>
            <a:off x="6578464" y="473822"/>
            <a:ext cx="1644608" cy="164418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8" name="椭圆 7"/>
          <p:cNvSpPr/>
          <p:nvPr/>
        </p:nvSpPr>
        <p:spPr>
          <a:xfrm>
            <a:off x="3374107" y="2863306"/>
            <a:ext cx="1130239" cy="112994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9" name="椭圆 8"/>
          <p:cNvSpPr/>
          <p:nvPr/>
        </p:nvSpPr>
        <p:spPr>
          <a:xfrm>
            <a:off x="7868471" y="4503044"/>
            <a:ext cx="817868" cy="8176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0" name="椭圆 9"/>
          <p:cNvSpPr/>
          <p:nvPr/>
        </p:nvSpPr>
        <p:spPr>
          <a:xfrm>
            <a:off x="7725058" y="4324997"/>
            <a:ext cx="245420" cy="2453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1" name="椭圆 10"/>
          <p:cNvSpPr/>
          <p:nvPr/>
        </p:nvSpPr>
        <p:spPr>
          <a:xfrm>
            <a:off x="7155349" y="4911871"/>
            <a:ext cx="245420" cy="2453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2" name="椭圆 11"/>
          <p:cNvSpPr/>
          <p:nvPr/>
        </p:nvSpPr>
        <p:spPr>
          <a:xfrm>
            <a:off x="9488742" y="4569870"/>
            <a:ext cx="245420" cy="2453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3" name="椭圆 12"/>
          <p:cNvSpPr/>
          <p:nvPr/>
        </p:nvSpPr>
        <p:spPr>
          <a:xfrm>
            <a:off x="8767356" y="6074002"/>
            <a:ext cx="490840" cy="4907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4" name="椭圆 13"/>
          <p:cNvSpPr/>
          <p:nvPr/>
        </p:nvSpPr>
        <p:spPr>
          <a:xfrm>
            <a:off x="9012782" y="1315543"/>
            <a:ext cx="1656813" cy="165638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5" name="椭圆 14"/>
          <p:cNvSpPr/>
          <p:nvPr/>
        </p:nvSpPr>
        <p:spPr>
          <a:xfrm>
            <a:off x="3051994" y="2352428"/>
            <a:ext cx="817868" cy="81765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6" name="椭圆 15"/>
          <p:cNvSpPr/>
          <p:nvPr/>
        </p:nvSpPr>
        <p:spPr>
          <a:xfrm>
            <a:off x="2377175" y="3104201"/>
            <a:ext cx="446864" cy="44674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7" name="椭圆 16"/>
          <p:cNvSpPr/>
          <p:nvPr/>
        </p:nvSpPr>
        <p:spPr>
          <a:xfrm>
            <a:off x="2137793" y="2458204"/>
            <a:ext cx="245420" cy="2453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8" name="椭圆 17"/>
          <p:cNvSpPr/>
          <p:nvPr/>
        </p:nvSpPr>
        <p:spPr>
          <a:xfrm>
            <a:off x="1570610" y="2863300"/>
            <a:ext cx="245420" cy="2453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19" name="椭圆 18"/>
          <p:cNvSpPr/>
          <p:nvPr/>
        </p:nvSpPr>
        <p:spPr>
          <a:xfrm>
            <a:off x="3960156" y="3534605"/>
            <a:ext cx="490840" cy="4907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0" name="椭圆 19"/>
          <p:cNvSpPr/>
          <p:nvPr/>
        </p:nvSpPr>
        <p:spPr>
          <a:xfrm>
            <a:off x="7349209" y="1077611"/>
            <a:ext cx="245420" cy="2453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1" name="椭圆 20"/>
          <p:cNvSpPr/>
          <p:nvPr/>
        </p:nvSpPr>
        <p:spPr>
          <a:xfrm>
            <a:off x="9615617" y="3517119"/>
            <a:ext cx="245420" cy="2453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2" name="椭圆 21"/>
          <p:cNvSpPr/>
          <p:nvPr/>
        </p:nvSpPr>
        <p:spPr>
          <a:xfrm>
            <a:off x="8756583" y="308375"/>
            <a:ext cx="245420" cy="24535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23" name="椭圆 22"/>
          <p:cNvSpPr/>
          <p:nvPr/>
        </p:nvSpPr>
        <p:spPr>
          <a:xfrm>
            <a:off x="8511163" y="1687490"/>
            <a:ext cx="490840" cy="4907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4" name="椭圆 3"/>
          <p:cNvSpPr/>
          <p:nvPr/>
        </p:nvSpPr>
        <p:spPr>
          <a:xfrm>
            <a:off x="4765386" y="2097146"/>
            <a:ext cx="2664415" cy="266372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altLang="zh-CN" sz="16595" b="1" dirty="0">
                <a:solidFill>
                  <a:prstClr val="white"/>
                </a:solidFill>
                <a:latin typeface="微软雅黑" panose="020B0503020204020204" pitchFamily="34" charset="-122"/>
                <a:ea typeface="微软雅黑" panose="020B0503020204020204" pitchFamily="34" charset="-122"/>
              </a:rPr>
              <a:t>3</a:t>
            </a:r>
            <a:endParaRPr lang="zh-CN" altLang="en-US" sz="16595" b="1" dirty="0">
              <a:solidFill>
                <a:prstClr val="white"/>
              </a:solidFill>
              <a:latin typeface="微软雅黑" panose="020B0503020204020204" pitchFamily="34" charset="-122"/>
              <a:ea typeface="微软雅黑" panose="020B0503020204020204" pitchFamily="34" charset="-122"/>
            </a:endParaRPr>
          </a:p>
        </p:txBody>
      </p:sp>
      <p:sp>
        <p:nvSpPr>
          <p:cNvPr id="24" name="矩形 23"/>
          <p:cNvSpPr/>
          <p:nvPr/>
        </p:nvSpPr>
        <p:spPr>
          <a:xfrm>
            <a:off x="3342818" y="4953993"/>
            <a:ext cx="5509551" cy="584647"/>
          </a:xfrm>
          <a:prstGeom prst="rect">
            <a:avLst/>
          </a:prstGeom>
        </p:spPr>
        <p:txBody>
          <a:bodyPr wrap="square">
            <a:spAutoFit/>
          </a:bodyPr>
          <a:lstStyle/>
          <a:p>
            <a:pPr algn="ctr" defTabSz="914126"/>
            <a:r>
              <a:rPr lang="en-US" altLang="zh-CN" sz="31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Analysis</a:t>
            </a:r>
            <a:endParaRPr lang="zh-CN" altLang="en-US" sz="31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8647705"/>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1</a:t>
            </a:r>
            <a:endParaRPr lang="zh-CN" altLang="en-US" sz="2399" dirty="0">
              <a:solidFill>
                <a:prstClr val="white"/>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4</a:t>
            </a:r>
            <a:endParaRPr lang="zh-CN" altLang="en-US" sz="2399" dirty="0">
              <a:solidFill>
                <a:prstClr val="white"/>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3</a:t>
            </a:r>
            <a:endParaRPr lang="zh-CN" altLang="en-US" sz="2399" dirty="0">
              <a:solidFill>
                <a:prstClr val="white"/>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599" dirty="0">
                <a:solidFill>
                  <a:prstClr val="black">
                    <a:lumMod val="75000"/>
                    <a:lumOff val="25000"/>
                  </a:prstClr>
                </a:solidFill>
                <a:latin typeface="Calibri"/>
                <a:ea typeface="宋体" panose="02010600030101010101" pitchFamily="2" charset="-122"/>
              </a:rPr>
              <a:t>3</a:t>
            </a:r>
            <a:endParaRPr lang="zh-CN" altLang="en-US" sz="3599" dirty="0">
              <a:solidFill>
                <a:prstClr val="black">
                  <a:lumMod val="75000"/>
                  <a:lumOff val="25000"/>
                </a:prstClr>
              </a:solidFill>
              <a:latin typeface="Calibri"/>
              <a:ea typeface="宋体" panose="02010600030101010101" pitchFamily="2" charset="-122"/>
            </a:endParaRPr>
          </a:p>
        </p:txBody>
      </p:sp>
      <p:sp>
        <p:nvSpPr>
          <p:cNvPr id="51" name="矩形 50"/>
          <p:cNvSpPr/>
          <p:nvPr/>
        </p:nvSpPr>
        <p:spPr>
          <a:xfrm>
            <a:off x="3207746" y="352701"/>
            <a:ext cx="4690556" cy="830740"/>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Analysis</a:t>
            </a:r>
          </a:p>
          <a:p>
            <a:pPr defTabSz="914126">
              <a:defRPr/>
            </a:pP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6EBC92A4-6D0E-47B3-978D-C801CCD31C8B}"/>
              </a:ext>
            </a:extLst>
          </p:cNvPr>
          <p:cNvSpPr txBox="1"/>
          <p:nvPr/>
        </p:nvSpPr>
        <p:spPr>
          <a:xfrm>
            <a:off x="1983103" y="1146113"/>
            <a:ext cx="8500397" cy="461537"/>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① Crawled Data of user information in Weibo</a:t>
            </a:r>
            <a:endParaRPr lang="en-US" altLang="zh-CN" sz="2399" b="1" dirty="0">
              <a:solidFill>
                <a:schemeClr val="tx1">
                  <a:lumMod val="75000"/>
                  <a:lumOff val="25000"/>
                </a:schemeClr>
              </a:solidFill>
            </a:endParaRPr>
          </a:p>
        </p:txBody>
      </p:sp>
      <p:pic>
        <p:nvPicPr>
          <p:cNvPr id="2" name="图片 1">
            <a:extLst>
              <a:ext uri="{FF2B5EF4-FFF2-40B4-BE49-F238E27FC236}">
                <a16:creationId xmlns:a16="http://schemas.microsoft.com/office/drawing/2014/main" id="{08B53DE6-68CE-47B7-9751-811090F8CFE0}"/>
              </a:ext>
            </a:extLst>
          </p:cNvPr>
          <p:cNvPicPr>
            <a:picLocks noChangeAspect="1"/>
          </p:cNvPicPr>
          <p:nvPr/>
        </p:nvPicPr>
        <p:blipFill>
          <a:blip r:embed="rId2"/>
          <a:stretch>
            <a:fillRect/>
          </a:stretch>
        </p:blipFill>
        <p:spPr>
          <a:xfrm>
            <a:off x="1843702" y="2316464"/>
            <a:ext cx="9079326" cy="3631730"/>
          </a:xfrm>
          <a:prstGeom prst="rect">
            <a:avLst/>
          </a:prstGeom>
        </p:spPr>
      </p:pic>
    </p:spTree>
    <p:extLst>
      <p:ext uri="{BB962C8B-B14F-4D97-AF65-F5344CB8AC3E}">
        <p14:creationId xmlns:p14="http://schemas.microsoft.com/office/powerpoint/2010/main" val="3030122532"/>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1</a:t>
            </a:r>
            <a:endParaRPr lang="zh-CN" altLang="en-US" sz="2399" dirty="0">
              <a:solidFill>
                <a:prstClr val="white"/>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4</a:t>
            </a:r>
            <a:endParaRPr lang="zh-CN" altLang="en-US" sz="2399" dirty="0">
              <a:solidFill>
                <a:prstClr val="white"/>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3</a:t>
            </a:r>
            <a:endParaRPr lang="zh-CN" altLang="en-US" sz="2399" dirty="0">
              <a:solidFill>
                <a:prstClr val="white"/>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599" dirty="0">
                <a:solidFill>
                  <a:prstClr val="black">
                    <a:lumMod val="75000"/>
                    <a:lumOff val="25000"/>
                  </a:prstClr>
                </a:solidFill>
                <a:latin typeface="Calibri"/>
                <a:ea typeface="宋体" panose="02010600030101010101" pitchFamily="2" charset="-122"/>
              </a:rPr>
              <a:t>3</a:t>
            </a:r>
            <a:endParaRPr lang="zh-CN" altLang="en-US" sz="3599" dirty="0">
              <a:solidFill>
                <a:prstClr val="black">
                  <a:lumMod val="75000"/>
                  <a:lumOff val="25000"/>
                </a:prstClr>
              </a:solidFill>
              <a:latin typeface="Calibri"/>
              <a:ea typeface="宋体" panose="02010600030101010101" pitchFamily="2" charset="-122"/>
            </a:endParaRPr>
          </a:p>
        </p:txBody>
      </p:sp>
      <p:sp>
        <p:nvSpPr>
          <p:cNvPr id="51" name="矩形 50"/>
          <p:cNvSpPr/>
          <p:nvPr/>
        </p:nvSpPr>
        <p:spPr>
          <a:xfrm>
            <a:off x="3207746" y="352701"/>
            <a:ext cx="4690556" cy="830740"/>
          </a:xfrm>
          <a:prstGeom prst="rect">
            <a:avLst/>
          </a:prstGeom>
        </p:spPr>
        <p:txBody>
          <a:bodyPr wrap="square">
            <a:spAutoFit/>
          </a:bodyPr>
          <a:lstStyle/>
          <a:p>
            <a:pPr defTabSz="914126">
              <a:defRPr/>
            </a:pPr>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Analysis</a:t>
            </a:r>
          </a:p>
          <a:p>
            <a:pPr defTabSz="914126">
              <a:defRPr/>
            </a:pP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6C8F6C1A-8F72-40DA-9B31-39101415485B}"/>
              </a:ext>
            </a:extLst>
          </p:cNvPr>
          <p:cNvSpPr txBox="1"/>
          <p:nvPr/>
        </p:nvSpPr>
        <p:spPr>
          <a:xfrm>
            <a:off x="1983103" y="1146113"/>
            <a:ext cx="8500397" cy="461537"/>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① Crawled Data of user information in Weibo</a:t>
            </a:r>
            <a:endParaRPr lang="en-US" altLang="zh-CN" sz="2399" b="1" dirty="0">
              <a:solidFill>
                <a:schemeClr val="tx1">
                  <a:lumMod val="75000"/>
                  <a:lumOff val="25000"/>
                </a:schemeClr>
              </a:solidFill>
            </a:endParaRPr>
          </a:p>
        </p:txBody>
      </p:sp>
      <p:pic>
        <p:nvPicPr>
          <p:cNvPr id="3" name="图片 2">
            <a:extLst>
              <a:ext uri="{FF2B5EF4-FFF2-40B4-BE49-F238E27FC236}">
                <a16:creationId xmlns:a16="http://schemas.microsoft.com/office/drawing/2014/main" id="{76E1DA2B-550B-461B-8C05-649AA69994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72067" y="2175649"/>
            <a:ext cx="9264316" cy="3705726"/>
          </a:xfrm>
          <a:prstGeom prst="rect">
            <a:avLst/>
          </a:prstGeom>
        </p:spPr>
      </p:pic>
    </p:spTree>
    <p:extLst>
      <p:ext uri="{BB962C8B-B14F-4D97-AF65-F5344CB8AC3E}">
        <p14:creationId xmlns:p14="http://schemas.microsoft.com/office/powerpoint/2010/main" val="328525389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8017" y="845724"/>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7933" y="1013365"/>
            <a:ext cx="2690657"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9257" y="2729570"/>
            <a:ext cx="1948020"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4820" y="1441624"/>
            <a:ext cx="2607552"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3396" y="286315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8932" y="4503323"/>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5482" y="4325230"/>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5624" y="4912257"/>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9625" y="4570167"/>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8051" y="6074691"/>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3540" y="1314992"/>
            <a:ext cx="1657244"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1200" y="2352147"/>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9599" y="3534632"/>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5038" y="209679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1</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2100" y="4954389"/>
            <a:ext cx="5510986" cy="583565"/>
          </a:xfrm>
          <a:prstGeom prst="rect">
            <a:avLst/>
          </a:prstGeom>
        </p:spPr>
        <p:txBody>
          <a:bodyPr wrap="squar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rPr>
              <a:t>Topic &amp; Motivation</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1</a:t>
            </a:r>
            <a:endParaRPr lang="zh-CN" altLang="en-US" sz="2399" dirty="0">
              <a:solidFill>
                <a:prstClr val="white"/>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4</a:t>
            </a:r>
            <a:endParaRPr lang="zh-CN" altLang="en-US" sz="2399" dirty="0">
              <a:solidFill>
                <a:prstClr val="white"/>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3</a:t>
            </a:r>
            <a:endParaRPr lang="zh-CN" altLang="en-US" sz="2399" dirty="0">
              <a:solidFill>
                <a:prstClr val="white"/>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599" dirty="0">
                <a:solidFill>
                  <a:prstClr val="black">
                    <a:lumMod val="75000"/>
                    <a:lumOff val="25000"/>
                  </a:prstClr>
                </a:solidFill>
                <a:latin typeface="Calibri"/>
                <a:ea typeface="宋体" panose="02010600030101010101" pitchFamily="2" charset="-122"/>
              </a:rPr>
              <a:t>3</a:t>
            </a:r>
            <a:endParaRPr lang="zh-CN" altLang="en-US" sz="3599" dirty="0">
              <a:solidFill>
                <a:prstClr val="black">
                  <a:lumMod val="75000"/>
                  <a:lumOff val="25000"/>
                </a:prstClr>
              </a:solidFill>
              <a:latin typeface="Calibri"/>
              <a:ea typeface="宋体" panose="02010600030101010101" pitchFamily="2" charset="-122"/>
            </a:endParaRPr>
          </a:p>
        </p:txBody>
      </p:sp>
      <p:sp>
        <p:nvSpPr>
          <p:cNvPr id="51" name="矩形 50"/>
          <p:cNvSpPr/>
          <p:nvPr/>
        </p:nvSpPr>
        <p:spPr>
          <a:xfrm>
            <a:off x="3207746" y="352701"/>
            <a:ext cx="4690556" cy="830740"/>
          </a:xfrm>
          <a:prstGeom prst="rect">
            <a:avLst/>
          </a:prstGeom>
        </p:spPr>
        <p:txBody>
          <a:bodyPr wrap="square">
            <a:spAutoFit/>
          </a:bodyPr>
          <a:lstStyle/>
          <a:p>
            <a:pPr defTabSz="914126">
              <a:defRPr/>
            </a:pPr>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Analysis</a:t>
            </a:r>
          </a:p>
          <a:p>
            <a:pPr defTabSz="914126">
              <a:defRPr/>
            </a:pP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CD5619E5-32BF-4B55-9035-93055A8B3FE6}"/>
              </a:ext>
            </a:extLst>
          </p:cNvPr>
          <p:cNvSpPr txBox="1"/>
          <p:nvPr/>
        </p:nvSpPr>
        <p:spPr>
          <a:xfrm>
            <a:off x="1983103" y="1146113"/>
            <a:ext cx="6767849" cy="461537"/>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 ② Keyword Extraction</a:t>
            </a:r>
          </a:p>
        </p:txBody>
      </p:sp>
      <p:pic>
        <p:nvPicPr>
          <p:cNvPr id="7" name="图片 6">
            <a:extLst>
              <a:ext uri="{FF2B5EF4-FFF2-40B4-BE49-F238E27FC236}">
                <a16:creationId xmlns:a16="http://schemas.microsoft.com/office/drawing/2014/main" id="{EDCDDBEC-AAD7-4D8C-AC87-1CEA4D06FBD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34395" y="1941141"/>
            <a:ext cx="6999107" cy="4341191"/>
          </a:xfrm>
          <a:prstGeom prst="rect">
            <a:avLst/>
          </a:prstGeom>
        </p:spPr>
      </p:pic>
    </p:spTree>
    <p:extLst>
      <p:ext uri="{BB962C8B-B14F-4D97-AF65-F5344CB8AC3E}">
        <p14:creationId xmlns:p14="http://schemas.microsoft.com/office/powerpoint/2010/main" val="71577169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1</a:t>
            </a:r>
            <a:endParaRPr lang="zh-CN" altLang="en-US" sz="2399" dirty="0">
              <a:solidFill>
                <a:prstClr val="white"/>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4</a:t>
            </a:r>
            <a:endParaRPr lang="zh-CN" altLang="en-US" sz="2399" dirty="0">
              <a:solidFill>
                <a:prstClr val="white"/>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3</a:t>
            </a:r>
            <a:endParaRPr lang="zh-CN" altLang="en-US" sz="2399" dirty="0">
              <a:solidFill>
                <a:prstClr val="white"/>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599" dirty="0">
                <a:solidFill>
                  <a:prstClr val="black">
                    <a:lumMod val="75000"/>
                    <a:lumOff val="25000"/>
                  </a:prstClr>
                </a:solidFill>
                <a:latin typeface="Calibri"/>
                <a:ea typeface="宋体" panose="02010600030101010101" pitchFamily="2" charset="-122"/>
              </a:rPr>
              <a:t>3</a:t>
            </a:r>
            <a:endParaRPr lang="zh-CN" altLang="en-US" sz="3599" dirty="0">
              <a:solidFill>
                <a:prstClr val="black">
                  <a:lumMod val="75000"/>
                  <a:lumOff val="25000"/>
                </a:prstClr>
              </a:solidFill>
              <a:latin typeface="Calibri"/>
              <a:ea typeface="宋体" panose="02010600030101010101" pitchFamily="2" charset="-122"/>
            </a:endParaRPr>
          </a:p>
        </p:txBody>
      </p:sp>
      <p:sp>
        <p:nvSpPr>
          <p:cNvPr id="51" name="矩形 50"/>
          <p:cNvSpPr/>
          <p:nvPr/>
        </p:nvSpPr>
        <p:spPr>
          <a:xfrm>
            <a:off x="3207746" y="352701"/>
            <a:ext cx="4690556" cy="830740"/>
          </a:xfrm>
          <a:prstGeom prst="rect">
            <a:avLst/>
          </a:prstGeom>
        </p:spPr>
        <p:txBody>
          <a:bodyPr wrap="square">
            <a:spAutoFit/>
          </a:bodyPr>
          <a:lstStyle/>
          <a:p>
            <a:pPr defTabSz="914126">
              <a:defRPr/>
            </a:pPr>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Analysis</a:t>
            </a:r>
          </a:p>
          <a:p>
            <a:pPr defTabSz="914126">
              <a:defRPr/>
            </a:pP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1FD38800-57C6-49F2-9BF7-5547CEF53244}"/>
              </a:ext>
            </a:extLst>
          </p:cNvPr>
          <p:cNvSpPr txBox="1"/>
          <p:nvPr/>
        </p:nvSpPr>
        <p:spPr>
          <a:xfrm>
            <a:off x="1983103" y="1146112"/>
            <a:ext cx="9220805" cy="1200200"/>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③ Training the model</a:t>
            </a:r>
          </a:p>
          <a:p>
            <a:r>
              <a:rPr lang="en-US" altLang="zh-CN" sz="1600" b="1" dirty="0">
                <a:solidFill>
                  <a:schemeClr val="tx1">
                    <a:lumMod val="50000"/>
                    <a:lumOff val="50000"/>
                  </a:schemeClr>
                </a:solidFill>
                <a:cs typeface="Arial" panose="020B0604020202020204" pitchFamily="34" charset="0"/>
              </a:rPr>
              <a:t>Training Data</a:t>
            </a:r>
          </a:p>
          <a:p>
            <a:r>
              <a:rPr lang="en-US" altLang="zh-CN" sz="1600" dirty="0">
                <a:solidFill>
                  <a:schemeClr val="tx1">
                    <a:lumMod val="50000"/>
                    <a:lumOff val="50000"/>
                  </a:schemeClr>
                </a:solidFill>
                <a:cs typeface="Arial" panose="020B0604020202020204" pitchFamily="34" charset="0"/>
              </a:rPr>
              <a:t>1 for positive attitude toward Shanghai Disneyland, -1 for negative attitude, and 0 for neutrality and some advertisements</a:t>
            </a:r>
          </a:p>
        </p:txBody>
      </p:sp>
      <p:pic>
        <p:nvPicPr>
          <p:cNvPr id="3" name="图片 2">
            <a:extLst>
              <a:ext uri="{FF2B5EF4-FFF2-40B4-BE49-F238E27FC236}">
                <a16:creationId xmlns:a16="http://schemas.microsoft.com/office/drawing/2014/main" id="{639CD51B-54E2-439F-B420-2E5643702A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25820" y="2674063"/>
            <a:ext cx="9578087" cy="3831236"/>
          </a:xfrm>
          <a:prstGeom prst="rect">
            <a:avLst/>
          </a:prstGeom>
        </p:spPr>
      </p:pic>
    </p:spTree>
    <p:extLst>
      <p:ext uri="{BB962C8B-B14F-4D97-AF65-F5344CB8AC3E}">
        <p14:creationId xmlns:p14="http://schemas.microsoft.com/office/powerpoint/2010/main" val="9383176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1</a:t>
            </a:r>
            <a:endParaRPr lang="zh-CN" altLang="en-US" sz="2399" dirty="0">
              <a:solidFill>
                <a:prstClr val="white"/>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4</a:t>
            </a:r>
            <a:endParaRPr lang="zh-CN" altLang="en-US" sz="2399" dirty="0">
              <a:solidFill>
                <a:prstClr val="white"/>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3</a:t>
            </a:r>
            <a:endParaRPr lang="zh-CN" altLang="en-US" sz="2399" dirty="0">
              <a:solidFill>
                <a:prstClr val="white"/>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599" dirty="0">
                <a:solidFill>
                  <a:prstClr val="black">
                    <a:lumMod val="75000"/>
                    <a:lumOff val="25000"/>
                  </a:prstClr>
                </a:solidFill>
                <a:latin typeface="Calibri"/>
                <a:ea typeface="宋体" panose="02010600030101010101" pitchFamily="2" charset="-122"/>
              </a:rPr>
              <a:t>3</a:t>
            </a:r>
            <a:endParaRPr lang="zh-CN" altLang="en-US" sz="3599" dirty="0">
              <a:solidFill>
                <a:prstClr val="black">
                  <a:lumMod val="75000"/>
                  <a:lumOff val="25000"/>
                </a:prstClr>
              </a:solidFill>
              <a:latin typeface="Calibri"/>
              <a:ea typeface="宋体" panose="02010600030101010101" pitchFamily="2" charset="-122"/>
            </a:endParaRPr>
          </a:p>
        </p:txBody>
      </p:sp>
      <p:sp>
        <p:nvSpPr>
          <p:cNvPr id="51" name="矩形 50"/>
          <p:cNvSpPr/>
          <p:nvPr/>
        </p:nvSpPr>
        <p:spPr>
          <a:xfrm>
            <a:off x="3207746" y="352701"/>
            <a:ext cx="4690556" cy="830740"/>
          </a:xfrm>
          <a:prstGeom prst="rect">
            <a:avLst/>
          </a:prstGeom>
        </p:spPr>
        <p:txBody>
          <a:bodyPr wrap="square">
            <a:spAutoFit/>
          </a:bodyPr>
          <a:lstStyle/>
          <a:p>
            <a:pPr defTabSz="914126">
              <a:defRPr/>
            </a:pPr>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Analysis</a:t>
            </a:r>
          </a:p>
          <a:p>
            <a:pPr defTabSz="914126">
              <a:defRPr/>
            </a:pP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ED223049-8750-47FD-9662-2A52CFE9EEB6}"/>
              </a:ext>
            </a:extLst>
          </p:cNvPr>
          <p:cNvSpPr/>
          <p:nvPr/>
        </p:nvSpPr>
        <p:spPr>
          <a:xfrm>
            <a:off x="2024226" y="1183223"/>
            <a:ext cx="8861153" cy="1446422"/>
          </a:xfrm>
          <a:prstGeom prst="rect">
            <a:avLst/>
          </a:prstGeom>
        </p:spPr>
        <p:txBody>
          <a:bodyPr wrap="square">
            <a:spAutoFit/>
          </a:bodyPr>
          <a:lstStyle/>
          <a:p>
            <a:pPr lvl="0"/>
            <a:r>
              <a:rPr lang="en-US" altLang="zh-CN" sz="2399" b="1" dirty="0">
                <a:solidFill>
                  <a:schemeClr val="tx1">
                    <a:lumMod val="75000"/>
                    <a:lumOff val="25000"/>
                  </a:schemeClr>
                </a:solidFill>
                <a:cs typeface="Arial" panose="020B0604020202020204" pitchFamily="34" charset="0"/>
              </a:rPr>
              <a:t>③</a:t>
            </a:r>
            <a:r>
              <a:rPr lang="en-US" altLang="zh-CN" sz="2399" b="1" dirty="0">
                <a:solidFill>
                  <a:prstClr val="black">
                    <a:lumMod val="75000"/>
                    <a:lumOff val="25000"/>
                  </a:prstClr>
                </a:solidFill>
                <a:cs typeface="Arial" panose="020B0604020202020204" pitchFamily="34" charset="0"/>
              </a:rPr>
              <a:t> Training the model </a:t>
            </a:r>
          </a:p>
          <a:p>
            <a:pPr lvl="0"/>
            <a:r>
              <a:rPr lang="en-US" altLang="zh-CN" sz="1600" b="1" dirty="0">
                <a:solidFill>
                  <a:prstClr val="black">
                    <a:lumMod val="50000"/>
                    <a:lumOff val="50000"/>
                  </a:prstClr>
                </a:solidFill>
                <a:cs typeface="Arial" panose="020B0604020202020204" pitchFamily="34" charset="0"/>
              </a:rPr>
              <a:t>Testing Data</a:t>
            </a:r>
          </a:p>
          <a:p>
            <a:pPr lvl="0"/>
            <a:r>
              <a:rPr lang="en-US" altLang="zh-CN" sz="1600" dirty="0">
                <a:solidFill>
                  <a:prstClr val="black">
                    <a:lumMod val="50000"/>
                    <a:lumOff val="50000"/>
                  </a:prstClr>
                </a:solidFill>
                <a:cs typeface="Arial" panose="020B0604020202020204" pitchFamily="34" charset="0"/>
              </a:rPr>
              <a:t>1 for positive attitude toward Shanghai Disneyland, -1 for negative attitude, and 0 for neutrality and some advertisements.</a:t>
            </a:r>
          </a:p>
          <a:p>
            <a:pPr lvl="0"/>
            <a:endParaRPr lang="en-US" altLang="zh-CN" sz="1600" dirty="0">
              <a:solidFill>
                <a:prstClr val="black">
                  <a:lumMod val="50000"/>
                  <a:lumOff val="50000"/>
                </a:prstClr>
              </a:solidFill>
              <a:cs typeface="Arial" panose="020B0604020202020204" pitchFamily="34" charset="0"/>
            </a:endParaRPr>
          </a:p>
        </p:txBody>
      </p:sp>
      <p:pic>
        <p:nvPicPr>
          <p:cNvPr id="3" name="图片 2">
            <a:extLst>
              <a:ext uri="{FF2B5EF4-FFF2-40B4-BE49-F238E27FC236}">
                <a16:creationId xmlns:a16="http://schemas.microsoft.com/office/drawing/2014/main" id="{B6DF1128-0994-43EB-BF20-1D6B964E43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8034" y="2849607"/>
            <a:ext cx="8861153" cy="3544461"/>
          </a:xfrm>
          <a:prstGeom prst="rect">
            <a:avLst/>
          </a:prstGeom>
        </p:spPr>
      </p:pic>
    </p:spTree>
    <p:extLst>
      <p:ext uri="{BB962C8B-B14F-4D97-AF65-F5344CB8AC3E}">
        <p14:creationId xmlns:p14="http://schemas.microsoft.com/office/powerpoint/2010/main" val="330638822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14:bounceEnd="36000">
                                          <p:cBhvr additive="base">
                                            <p:cTn id="12" dur="500" fill="hold"/>
                                            <p:tgtEl>
                                              <p:spTgt spid="22"/>
                                            </p:tgtEl>
                                            <p:attrNameLst>
                                              <p:attrName>ppt_x</p:attrName>
                                            </p:attrNameLst>
                                          </p:cBhvr>
                                          <p:tavLst>
                                            <p:tav tm="0">
                                              <p:val>
                                                <p:strVal val="1+#ppt_w/2"/>
                                              </p:val>
                                            </p:tav>
                                            <p:tav tm="100000">
                                              <p:val>
                                                <p:strVal val="#ppt_x"/>
                                              </p:val>
                                            </p:tav>
                                          </p:tavLst>
                                        </p:anim>
                                        <p:anim calcmode="lin" valueType="num" p14:bounceEnd="36000">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500" fill="hold"/>
                                            <p:tgtEl>
                                              <p:spTgt spid="22"/>
                                            </p:tgtEl>
                                            <p:attrNameLst>
                                              <p:attrName>ppt_x</p:attrName>
                                            </p:attrNameLst>
                                          </p:cBhvr>
                                          <p:tavLst>
                                            <p:tav tm="0">
                                              <p:val>
                                                <p:strVal val="1+#ppt_w/2"/>
                                              </p:val>
                                            </p:tav>
                                            <p:tav tm="100000">
                                              <p:val>
                                                <p:strVal val="#ppt_x"/>
                                              </p:val>
                                            </p:tav>
                                          </p:tavLst>
                                        </p:anim>
                                        <p:anim calcmode="lin" valueType="num">
                                          <p:cBhvr additive="base">
                                            <p:cTn id="13" dur="500" fill="hold"/>
                                            <p:tgtEl>
                                              <p:spTgt spid="2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2"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Freeform 7"/>
          <p:cNvSpPr>
            <a:spLocks noEditPoints="1"/>
          </p:cNvSpPr>
          <p:nvPr/>
        </p:nvSpPr>
        <p:spPr bwMode="auto">
          <a:xfrm>
            <a:off x="3742163" y="1817641"/>
            <a:ext cx="4283075" cy="3688390"/>
          </a:xfrm>
          <a:custGeom>
            <a:avLst/>
            <a:gdLst>
              <a:gd name="T0" fmla="*/ 800 w 2848"/>
              <a:gd name="T1" fmla="*/ 2452 h 2453"/>
              <a:gd name="T2" fmla="*/ 807 w 2848"/>
              <a:gd name="T3" fmla="*/ 2453 h 2453"/>
              <a:gd name="T4" fmla="*/ 820 w 2848"/>
              <a:gd name="T5" fmla="*/ 2452 h 2453"/>
              <a:gd name="T6" fmla="*/ 800 w 2848"/>
              <a:gd name="T7" fmla="*/ 2452 h 2453"/>
              <a:gd name="T8" fmla="*/ 2361 w 2848"/>
              <a:gd name="T9" fmla="*/ 1434 h 2453"/>
              <a:gd name="T10" fmla="*/ 2363 w 2848"/>
              <a:gd name="T11" fmla="*/ 1438 h 2453"/>
              <a:gd name="T12" fmla="*/ 2366 w 2848"/>
              <a:gd name="T13" fmla="*/ 1442 h 2453"/>
              <a:gd name="T14" fmla="*/ 2361 w 2848"/>
              <a:gd name="T15" fmla="*/ 1434 h 2453"/>
              <a:gd name="T16" fmla="*/ 939 w 2848"/>
              <a:gd name="T17" fmla="*/ 692 h 2453"/>
              <a:gd name="T18" fmla="*/ 929 w 2848"/>
              <a:gd name="T19" fmla="*/ 709 h 2453"/>
              <a:gd name="T20" fmla="*/ 939 w 2848"/>
              <a:gd name="T21" fmla="*/ 692 h 2453"/>
              <a:gd name="T22" fmla="*/ 851 w 2848"/>
              <a:gd name="T23" fmla="*/ 2385 h 2453"/>
              <a:gd name="T24" fmla="*/ 851 w 2848"/>
              <a:gd name="T25" fmla="*/ 2384 h 2453"/>
              <a:gd name="T26" fmla="*/ 851 w 2848"/>
              <a:gd name="T27" fmla="*/ 2384 h 2453"/>
              <a:gd name="T28" fmla="*/ 851 w 2848"/>
              <a:gd name="T29" fmla="*/ 2385 h 2453"/>
              <a:gd name="T30" fmla="*/ 1424 w 2848"/>
              <a:gd name="T31" fmla="*/ 0 h 2453"/>
              <a:gd name="T32" fmla="*/ 1024 w 2848"/>
              <a:gd name="T33" fmla="*/ 670 h 2453"/>
              <a:gd name="T34" fmla="*/ 986 w 2848"/>
              <a:gd name="T35" fmla="*/ 660 h 2453"/>
              <a:gd name="T36" fmla="*/ 942 w 2848"/>
              <a:gd name="T37" fmla="*/ 688 h 2453"/>
              <a:gd name="T38" fmla="*/ 944 w 2848"/>
              <a:gd name="T39" fmla="*/ 684 h 2453"/>
              <a:gd name="T40" fmla="*/ 818 w 2848"/>
              <a:gd name="T41" fmla="*/ 908 h 2453"/>
              <a:gd name="T42" fmla="*/ 808 w 2848"/>
              <a:gd name="T43" fmla="*/ 926 h 2453"/>
              <a:gd name="T44" fmla="*/ 808 w 2848"/>
              <a:gd name="T45" fmla="*/ 926 h 2453"/>
              <a:gd name="T46" fmla="*/ 804 w 2848"/>
              <a:gd name="T47" fmla="*/ 934 h 2453"/>
              <a:gd name="T48" fmla="*/ 806 w 2848"/>
              <a:gd name="T49" fmla="*/ 930 h 2453"/>
              <a:gd name="T50" fmla="*/ 807 w 2848"/>
              <a:gd name="T51" fmla="*/ 929 h 2453"/>
              <a:gd name="T52" fmla="*/ 807 w 2848"/>
              <a:gd name="T53" fmla="*/ 929 h 2453"/>
              <a:gd name="T54" fmla="*/ 825 w 2848"/>
              <a:gd name="T55" fmla="*/ 1003 h 2453"/>
              <a:gd name="T56" fmla="*/ 712 w 2848"/>
              <a:gd name="T57" fmla="*/ 1192 h 2453"/>
              <a:gd name="T58" fmla="*/ 0 w 2848"/>
              <a:gd name="T59" fmla="*/ 2384 h 2453"/>
              <a:gd name="T60" fmla="*/ 739 w 2848"/>
              <a:gd name="T61" fmla="*/ 2384 h 2453"/>
              <a:gd name="T62" fmla="*/ 795 w 2848"/>
              <a:gd name="T63" fmla="*/ 2452 h 2453"/>
              <a:gd name="T64" fmla="*/ 791 w 2848"/>
              <a:gd name="T65" fmla="*/ 2452 h 2453"/>
              <a:gd name="T66" fmla="*/ 1048 w 2848"/>
              <a:gd name="T67" fmla="*/ 2453 h 2453"/>
              <a:gd name="T68" fmla="*/ 1061 w 2848"/>
              <a:gd name="T69" fmla="*/ 2453 h 2453"/>
              <a:gd name="T70" fmla="*/ 1068 w 2848"/>
              <a:gd name="T71" fmla="*/ 2453 h 2453"/>
              <a:gd name="T72" fmla="*/ 1068 w 2848"/>
              <a:gd name="T73" fmla="*/ 2453 h 2453"/>
              <a:gd name="T74" fmla="*/ 1068 w 2848"/>
              <a:gd name="T75" fmla="*/ 2453 h 2453"/>
              <a:gd name="T76" fmla="*/ 1068 w 2848"/>
              <a:gd name="T77" fmla="*/ 2453 h 2453"/>
              <a:gd name="T78" fmla="*/ 1077 w 2848"/>
              <a:gd name="T79" fmla="*/ 2453 h 2453"/>
              <a:gd name="T80" fmla="*/ 1073 w 2848"/>
              <a:gd name="T81" fmla="*/ 2452 h 2453"/>
              <a:gd name="T82" fmla="*/ 1072 w 2848"/>
              <a:gd name="T83" fmla="*/ 2452 h 2453"/>
              <a:gd name="T84" fmla="*/ 1129 w 2848"/>
              <a:gd name="T85" fmla="*/ 2384 h 2453"/>
              <a:gd name="T86" fmla="*/ 2848 w 2848"/>
              <a:gd name="T87" fmla="*/ 2384 h 2453"/>
              <a:gd name="T88" fmla="*/ 2466 w 2848"/>
              <a:gd name="T89" fmla="*/ 1745 h 2453"/>
              <a:gd name="T90" fmla="*/ 2499 w 2848"/>
              <a:gd name="T91" fmla="*/ 1657 h 2453"/>
              <a:gd name="T92" fmla="*/ 2501 w 2848"/>
              <a:gd name="T93" fmla="*/ 1661 h 2453"/>
              <a:gd name="T94" fmla="*/ 2363 w 2848"/>
              <a:gd name="T95" fmla="*/ 1444 h 2453"/>
              <a:gd name="T96" fmla="*/ 2307 w 2848"/>
              <a:gd name="T97" fmla="*/ 1398 h 2453"/>
              <a:gd name="T98" fmla="*/ 2266 w 2848"/>
              <a:gd name="T99" fmla="*/ 1410 h 2453"/>
              <a:gd name="T100" fmla="*/ 2136 w 2848"/>
              <a:gd name="T101" fmla="*/ 1192 h 2453"/>
              <a:gd name="T102" fmla="*/ 1424 w 2848"/>
              <a:gd name="T103" fmla="*/ 0 h 2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848" h="2453">
                <a:moveTo>
                  <a:pt x="800" y="2452"/>
                </a:moveTo>
                <a:cubicBezTo>
                  <a:pt x="802" y="2453"/>
                  <a:pt x="804" y="2453"/>
                  <a:pt x="807" y="2453"/>
                </a:cubicBezTo>
                <a:cubicBezTo>
                  <a:pt x="811" y="2453"/>
                  <a:pt x="816" y="2452"/>
                  <a:pt x="820" y="2452"/>
                </a:cubicBezTo>
                <a:cubicBezTo>
                  <a:pt x="800" y="2452"/>
                  <a:pt x="800" y="2452"/>
                  <a:pt x="800" y="2452"/>
                </a:cubicBezTo>
                <a:moveTo>
                  <a:pt x="2361" y="1434"/>
                </a:moveTo>
                <a:cubicBezTo>
                  <a:pt x="2362" y="1435"/>
                  <a:pt x="2362" y="1437"/>
                  <a:pt x="2363" y="1438"/>
                </a:cubicBezTo>
                <a:cubicBezTo>
                  <a:pt x="2364" y="1439"/>
                  <a:pt x="2365" y="1440"/>
                  <a:pt x="2366" y="1442"/>
                </a:cubicBezTo>
                <a:cubicBezTo>
                  <a:pt x="2361" y="1434"/>
                  <a:pt x="2361" y="1434"/>
                  <a:pt x="2361" y="1434"/>
                </a:cubicBezTo>
                <a:moveTo>
                  <a:pt x="939" y="692"/>
                </a:moveTo>
                <a:cubicBezTo>
                  <a:pt x="936" y="698"/>
                  <a:pt x="932" y="704"/>
                  <a:pt x="929" y="709"/>
                </a:cubicBezTo>
                <a:cubicBezTo>
                  <a:pt x="939" y="692"/>
                  <a:pt x="939" y="692"/>
                  <a:pt x="939" y="692"/>
                </a:cubicBezTo>
                <a:moveTo>
                  <a:pt x="851" y="2385"/>
                </a:moveTo>
                <a:cubicBezTo>
                  <a:pt x="851" y="2384"/>
                  <a:pt x="851" y="2384"/>
                  <a:pt x="851" y="2384"/>
                </a:cubicBezTo>
                <a:cubicBezTo>
                  <a:pt x="851" y="2384"/>
                  <a:pt x="851" y="2384"/>
                  <a:pt x="851" y="2384"/>
                </a:cubicBezTo>
                <a:cubicBezTo>
                  <a:pt x="851" y="2385"/>
                  <a:pt x="851" y="2385"/>
                  <a:pt x="851" y="2385"/>
                </a:cubicBezTo>
                <a:moveTo>
                  <a:pt x="1424" y="0"/>
                </a:moveTo>
                <a:cubicBezTo>
                  <a:pt x="1024" y="670"/>
                  <a:pt x="1024" y="670"/>
                  <a:pt x="1024" y="670"/>
                </a:cubicBezTo>
                <a:cubicBezTo>
                  <a:pt x="1009" y="663"/>
                  <a:pt x="996" y="660"/>
                  <a:pt x="986" y="660"/>
                </a:cubicBezTo>
                <a:cubicBezTo>
                  <a:pt x="964" y="660"/>
                  <a:pt x="951" y="673"/>
                  <a:pt x="942" y="688"/>
                </a:cubicBezTo>
                <a:cubicBezTo>
                  <a:pt x="942" y="686"/>
                  <a:pt x="943" y="685"/>
                  <a:pt x="944" y="684"/>
                </a:cubicBezTo>
                <a:cubicBezTo>
                  <a:pt x="818" y="908"/>
                  <a:pt x="818" y="908"/>
                  <a:pt x="818" y="908"/>
                </a:cubicBezTo>
                <a:cubicBezTo>
                  <a:pt x="815" y="914"/>
                  <a:pt x="811" y="920"/>
                  <a:pt x="808" y="926"/>
                </a:cubicBezTo>
                <a:cubicBezTo>
                  <a:pt x="808" y="926"/>
                  <a:pt x="808" y="926"/>
                  <a:pt x="808" y="926"/>
                </a:cubicBezTo>
                <a:cubicBezTo>
                  <a:pt x="804" y="934"/>
                  <a:pt x="804" y="934"/>
                  <a:pt x="804" y="934"/>
                </a:cubicBezTo>
                <a:cubicBezTo>
                  <a:pt x="805" y="933"/>
                  <a:pt x="806" y="931"/>
                  <a:pt x="806" y="930"/>
                </a:cubicBezTo>
                <a:cubicBezTo>
                  <a:pt x="807" y="929"/>
                  <a:pt x="807" y="929"/>
                  <a:pt x="807" y="929"/>
                </a:cubicBezTo>
                <a:cubicBezTo>
                  <a:pt x="807" y="929"/>
                  <a:pt x="807" y="929"/>
                  <a:pt x="807" y="929"/>
                </a:cubicBezTo>
                <a:cubicBezTo>
                  <a:pt x="796" y="951"/>
                  <a:pt x="792" y="976"/>
                  <a:pt x="825" y="1003"/>
                </a:cubicBezTo>
                <a:cubicBezTo>
                  <a:pt x="712" y="1192"/>
                  <a:pt x="712" y="1192"/>
                  <a:pt x="712" y="1192"/>
                </a:cubicBezTo>
                <a:cubicBezTo>
                  <a:pt x="0" y="2384"/>
                  <a:pt x="0" y="2384"/>
                  <a:pt x="0" y="2384"/>
                </a:cubicBezTo>
                <a:cubicBezTo>
                  <a:pt x="739" y="2384"/>
                  <a:pt x="739" y="2384"/>
                  <a:pt x="739" y="2384"/>
                </a:cubicBezTo>
                <a:cubicBezTo>
                  <a:pt x="743" y="2440"/>
                  <a:pt x="769" y="2450"/>
                  <a:pt x="795" y="2452"/>
                </a:cubicBezTo>
                <a:cubicBezTo>
                  <a:pt x="793" y="2452"/>
                  <a:pt x="792" y="2452"/>
                  <a:pt x="791" y="2452"/>
                </a:cubicBezTo>
                <a:cubicBezTo>
                  <a:pt x="1048" y="2453"/>
                  <a:pt x="1048" y="2453"/>
                  <a:pt x="1048" y="2453"/>
                </a:cubicBezTo>
                <a:cubicBezTo>
                  <a:pt x="1052" y="2453"/>
                  <a:pt x="1056" y="2453"/>
                  <a:pt x="1061" y="2453"/>
                </a:cubicBezTo>
                <a:cubicBezTo>
                  <a:pt x="1064" y="2453"/>
                  <a:pt x="1066" y="2453"/>
                  <a:pt x="1068" y="2453"/>
                </a:cubicBezTo>
                <a:cubicBezTo>
                  <a:pt x="1068" y="2453"/>
                  <a:pt x="1068" y="2453"/>
                  <a:pt x="1068" y="2453"/>
                </a:cubicBezTo>
                <a:cubicBezTo>
                  <a:pt x="1068" y="2453"/>
                  <a:pt x="1068" y="2453"/>
                  <a:pt x="1068" y="2453"/>
                </a:cubicBezTo>
                <a:cubicBezTo>
                  <a:pt x="1068" y="2453"/>
                  <a:pt x="1068" y="2453"/>
                  <a:pt x="1068" y="2453"/>
                </a:cubicBezTo>
                <a:cubicBezTo>
                  <a:pt x="1077" y="2453"/>
                  <a:pt x="1077" y="2453"/>
                  <a:pt x="1077" y="2453"/>
                </a:cubicBezTo>
                <a:cubicBezTo>
                  <a:pt x="1076" y="2453"/>
                  <a:pt x="1074" y="2452"/>
                  <a:pt x="1073" y="2452"/>
                </a:cubicBezTo>
                <a:cubicBezTo>
                  <a:pt x="1072" y="2452"/>
                  <a:pt x="1072" y="2452"/>
                  <a:pt x="1072" y="2452"/>
                </a:cubicBezTo>
                <a:cubicBezTo>
                  <a:pt x="1098" y="2451"/>
                  <a:pt x="1125" y="2441"/>
                  <a:pt x="1129" y="2384"/>
                </a:cubicBezTo>
                <a:cubicBezTo>
                  <a:pt x="2848" y="2384"/>
                  <a:pt x="2848" y="2384"/>
                  <a:pt x="2848" y="2384"/>
                </a:cubicBezTo>
                <a:cubicBezTo>
                  <a:pt x="2466" y="1745"/>
                  <a:pt x="2466" y="1745"/>
                  <a:pt x="2466" y="1745"/>
                </a:cubicBezTo>
                <a:cubicBezTo>
                  <a:pt x="2517" y="1710"/>
                  <a:pt x="2512" y="1681"/>
                  <a:pt x="2499" y="1657"/>
                </a:cubicBezTo>
                <a:cubicBezTo>
                  <a:pt x="2499" y="1658"/>
                  <a:pt x="2500" y="1660"/>
                  <a:pt x="2501" y="1661"/>
                </a:cubicBezTo>
                <a:cubicBezTo>
                  <a:pt x="2363" y="1444"/>
                  <a:pt x="2363" y="1444"/>
                  <a:pt x="2363" y="1444"/>
                </a:cubicBezTo>
                <a:cubicBezTo>
                  <a:pt x="2351" y="1425"/>
                  <a:pt x="2338" y="1398"/>
                  <a:pt x="2307" y="1398"/>
                </a:cubicBezTo>
                <a:cubicBezTo>
                  <a:pt x="2296" y="1398"/>
                  <a:pt x="2282" y="1401"/>
                  <a:pt x="2266" y="1410"/>
                </a:cubicBezTo>
                <a:cubicBezTo>
                  <a:pt x="2136" y="1192"/>
                  <a:pt x="2136" y="1192"/>
                  <a:pt x="2136" y="1192"/>
                </a:cubicBezTo>
                <a:cubicBezTo>
                  <a:pt x="1424" y="0"/>
                  <a:pt x="1424" y="0"/>
                  <a:pt x="1424" y="0"/>
                </a:cubicBezTo>
              </a:path>
            </a:pathLst>
          </a:custGeom>
          <a:gradFill flip="none" rotWithShape="1">
            <a:gsLst>
              <a:gs pos="65000">
                <a:srgbClr val="E3E3E3"/>
              </a:gs>
              <a:gs pos="0">
                <a:schemeClr val="bg1"/>
              </a:gs>
              <a:gs pos="27000">
                <a:schemeClr val="bg1"/>
              </a:gs>
              <a:gs pos="100000">
                <a:schemeClr val="bg1">
                  <a:lumMod val="65000"/>
                </a:schemeClr>
              </a:gs>
            </a:gsLst>
            <a:path path="shape">
              <a:fillToRect l="50000" t="50000" r="50000" b="50000"/>
            </a:path>
            <a:tileRect/>
          </a:gradFill>
          <a:ln>
            <a:noFill/>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21" name="Freeform 8"/>
          <p:cNvSpPr>
            <a:spLocks/>
          </p:cNvSpPr>
          <p:nvPr/>
        </p:nvSpPr>
        <p:spPr bwMode="auto">
          <a:xfrm>
            <a:off x="4816344" y="5444137"/>
            <a:ext cx="168275" cy="122205"/>
          </a:xfrm>
          <a:custGeom>
            <a:avLst/>
            <a:gdLst>
              <a:gd name="T0" fmla="*/ 0 w 112"/>
              <a:gd name="T1" fmla="*/ 0 h 81"/>
              <a:gd name="T2" fmla="*/ 56 w 112"/>
              <a:gd name="T3" fmla="*/ 81 h 81"/>
              <a:gd name="T4" fmla="*/ 112 w 112"/>
              <a:gd name="T5" fmla="*/ 0 h 81"/>
              <a:gd name="T6" fmla="*/ 0 w 112"/>
              <a:gd name="T7" fmla="*/ 0 h 81"/>
            </a:gdLst>
            <a:ahLst/>
            <a:cxnLst>
              <a:cxn ang="0">
                <a:pos x="T0" y="T1"/>
              </a:cxn>
              <a:cxn ang="0">
                <a:pos x="T2" y="T3"/>
              </a:cxn>
              <a:cxn ang="0">
                <a:pos x="T4" y="T5"/>
              </a:cxn>
              <a:cxn ang="0">
                <a:pos x="T6" y="T7"/>
              </a:cxn>
            </a:cxnLst>
            <a:rect l="0" t="0" r="r" b="b"/>
            <a:pathLst>
              <a:path w="112" h="81">
                <a:moveTo>
                  <a:pt x="0" y="0"/>
                </a:moveTo>
                <a:cubicBezTo>
                  <a:pt x="0" y="67"/>
                  <a:pt x="28" y="79"/>
                  <a:pt x="56" y="81"/>
                </a:cubicBezTo>
                <a:cubicBezTo>
                  <a:pt x="84" y="79"/>
                  <a:pt x="112" y="67"/>
                  <a:pt x="112" y="0"/>
                </a:cubicBezTo>
                <a:cubicBezTo>
                  <a:pt x="0" y="0"/>
                  <a:pt x="0" y="0"/>
                  <a:pt x="0" y="0"/>
                </a:cubicBezTo>
              </a:path>
            </a:pathLst>
          </a:custGeom>
          <a:solidFill>
            <a:schemeClr val="accent3">
              <a:lumMod val="50000"/>
            </a:schemeClr>
          </a:solidFill>
          <a:ln>
            <a:noFill/>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22" name="Freeform 9"/>
          <p:cNvSpPr>
            <a:spLocks/>
          </p:cNvSpPr>
          <p:nvPr/>
        </p:nvSpPr>
        <p:spPr bwMode="auto">
          <a:xfrm>
            <a:off x="7377340" y="4335552"/>
            <a:ext cx="174625" cy="196800"/>
          </a:xfrm>
          <a:custGeom>
            <a:avLst/>
            <a:gdLst>
              <a:gd name="T0" fmla="*/ 60 w 117"/>
              <a:gd name="T1" fmla="*/ 131 h 131"/>
              <a:gd name="T2" fmla="*/ 98 w 117"/>
              <a:gd name="T3" fmla="*/ 40 h 131"/>
              <a:gd name="T4" fmla="*/ 0 w 117"/>
              <a:gd name="T5" fmla="*/ 36 h 131"/>
              <a:gd name="T6" fmla="*/ 60 w 117"/>
              <a:gd name="T7" fmla="*/ 131 h 131"/>
            </a:gdLst>
            <a:ahLst/>
            <a:cxnLst>
              <a:cxn ang="0">
                <a:pos x="T0" y="T1"/>
              </a:cxn>
              <a:cxn ang="0">
                <a:pos x="T2" y="T3"/>
              </a:cxn>
              <a:cxn ang="0">
                <a:pos x="T4" y="T5"/>
              </a:cxn>
              <a:cxn ang="0">
                <a:pos x="T6" y="T7"/>
              </a:cxn>
            </a:cxnLst>
            <a:rect l="0" t="0" r="r" b="b"/>
            <a:pathLst>
              <a:path w="117" h="131">
                <a:moveTo>
                  <a:pt x="60" y="131"/>
                </a:moveTo>
                <a:cubicBezTo>
                  <a:pt x="117" y="95"/>
                  <a:pt x="112" y="65"/>
                  <a:pt x="98" y="40"/>
                </a:cubicBezTo>
                <a:cubicBezTo>
                  <a:pt x="82" y="17"/>
                  <a:pt x="56" y="0"/>
                  <a:pt x="0" y="36"/>
                </a:cubicBezTo>
                <a:cubicBezTo>
                  <a:pt x="60" y="131"/>
                  <a:pt x="60" y="131"/>
                  <a:pt x="60" y="131"/>
                </a:cubicBezTo>
              </a:path>
            </a:pathLst>
          </a:custGeom>
          <a:solidFill>
            <a:schemeClr val="accent2">
              <a:lumMod val="50000"/>
            </a:schemeClr>
          </a:solidFill>
          <a:ln>
            <a:noFill/>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23" name="Freeform 10"/>
          <p:cNvSpPr>
            <a:spLocks/>
          </p:cNvSpPr>
          <p:nvPr/>
        </p:nvSpPr>
        <p:spPr bwMode="auto">
          <a:xfrm>
            <a:off x="5078911" y="2885515"/>
            <a:ext cx="171451" cy="195212"/>
          </a:xfrm>
          <a:custGeom>
            <a:avLst/>
            <a:gdLst>
              <a:gd name="T0" fmla="*/ 113 w 113"/>
              <a:gd name="T1" fmla="*/ 32 h 130"/>
              <a:gd name="T2" fmla="*/ 16 w 113"/>
              <a:gd name="T3" fmla="*/ 42 h 130"/>
              <a:gd name="T4" fmla="*/ 59 w 113"/>
              <a:gd name="T5" fmla="*/ 130 h 130"/>
              <a:gd name="T6" fmla="*/ 113 w 113"/>
              <a:gd name="T7" fmla="*/ 32 h 130"/>
            </a:gdLst>
            <a:ahLst/>
            <a:cxnLst>
              <a:cxn ang="0">
                <a:pos x="T0" y="T1"/>
              </a:cxn>
              <a:cxn ang="0">
                <a:pos x="T2" y="T3"/>
              </a:cxn>
              <a:cxn ang="0">
                <a:pos x="T4" y="T5"/>
              </a:cxn>
              <a:cxn ang="0">
                <a:pos x="T6" y="T7"/>
              </a:cxn>
            </a:cxnLst>
            <a:rect l="0" t="0" r="r" b="b"/>
            <a:pathLst>
              <a:path w="113" h="130">
                <a:moveTo>
                  <a:pt x="113" y="32"/>
                </a:moveTo>
                <a:cubicBezTo>
                  <a:pt x="55" y="0"/>
                  <a:pt x="31" y="18"/>
                  <a:pt x="16" y="42"/>
                </a:cubicBezTo>
                <a:cubicBezTo>
                  <a:pt x="4" y="67"/>
                  <a:pt x="0" y="98"/>
                  <a:pt x="59" y="130"/>
                </a:cubicBezTo>
                <a:cubicBezTo>
                  <a:pt x="113" y="32"/>
                  <a:pt x="113" y="32"/>
                  <a:pt x="113" y="32"/>
                </a:cubicBezTo>
              </a:path>
            </a:pathLst>
          </a:custGeom>
          <a:solidFill>
            <a:schemeClr val="accent1">
              <a:lumMod val="50000"/>
            </a:schemeClr>
          </a:solidFill>
          <a:ln>
            <a:noFill/>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24" name="Freeform 11"/>
          <p:cNvSpPr>
            <a:spLocks/>
          </p:cNvSpPr>
          <p:nvPr/>
        </p:nvSpPr>
        <p:spPr bwMode="auto">
          <a:xfrm>
            <a:off x="3754070" y="1879541"/>
            <a:ext cx="4259263" cy="3564597"/>
          </a:xfrm>
          <a:custGeom>
            <a:avLst/>
            <a:gdLst>
              <a:gd name="T0" fmla="*/ 1342 w 2683"/>
              <a:gd name="T1" fmla="*/ 0 h 2246"/>
              <a:gd name="T2" fmla="*/ 2012 w 2683"/>
              <a:gd name="T3" fmla="*/ 1122 h 2246"/>
              <a:gd name="T4" fmla="*/ 2683 w 2683"/>
              <a:gd name="T5" fmla="*/ 2246 h 2246"/>
              <a:gd name="T6" fmla="*/ 1342 w 2683"/>
              <a:gd name="T7" fmla="*/ 2246 h 2246"/>
              <a:gd name="T8" fmla="*/ 0 w 2683"/>
              <a:gd name="T9" fmla="*/ 2246 h 2246"/>
              <a:gd name="T10" fmla="*/ 671 w 2683"/>
              <a:gd name="T11" fmla="*/ 1122 h 2246"/>
              <a:gd name="T12" fmla="*/ 1342 w 2683"/>
              <a:gd name="T13" fmla="*/ 0 h 2246"/>
            </a:gdLst>
            <a:ahLst/>
            <a:cxnLst>
              <a:cxn ang="0">
                <a:pos x="T0" y="T1"/>
              </a:cxn>
              <a:cxn ang="0">
                <a:pos x="T2" y="T3"/>
              </a:cxn>
              <a:cxn ang="0">
                <a:pos x="T4" y="T5"/>
              </a:cxn>
              <a:cxn ang="0">
                <a:pos x="T6" y="T7"/>
              </a:cxn>
              <a:cxn ang="0">
                <a:pos x="T8" y="T9"/>
              </a:cxn>
              <a:cxn ang="0">
                <a:pos x="T10" y="T11"/>
              </a:cxn>
              <a:cxn ang="0">
                <a:pos x="T12" y="T13"/>
              </a:cxn>
            </a:cxnLst>
            <a:rect l="0" t="0" r="r" b="b"/>
            <a:pathLst>
              <a:path w="2683" h="2246">
                <a:moveTo>
                  <a:pt x="1342" y="0"/>
                </a:moveTo>
                <a:lnTo>
                  <a:pt x="2012" y="1122"/>
                </a:lnTo>
                <a:lnTo>
                  <a:pt x="2683" y="2246"/>
                </a:lnTo>
                <a:lnTo>
                  <a:pt x="1342" y="2246"/>
                </a:lnTo>
                <a:lnTo>
                  <a:pt x="0" y="2246"/>
                </a:lnTo>
                <a:lnTo>
                  <a:pt x="671" y="1122"/>
                </a:lnTo>
                <a:lnTo>
                  <a:pt x="1342" y="0"/>
                </a:lnTo>
                <a:close/>
              </a:path>
            </a:pathLst>
          </a:custGeom>
          <a:gradFill>
            <a:gsLst>
              <a:gs pos="0">
                <a:schemeClr val="bg1"/>
              </a:gs>
              <a:gs pos="90000">
                <a:schemeClr val="tx1">
                  <a:lumMod val="65000"/>
                  <a:lumOff val="35000"/>
                </a:schemeClr>
              </a:gs>
            </a:gsLst>
            <a:path path="shape">
              <a:fillToRect l="50000" t="50000" r="50000" b="50000"/>
            </a:path>
          </a:gradFill>
          <a:ln>
            <a:noFill/>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25" name="Freeform 12"/>
          <p:cNvSpPr>
            <a:spLocks/>
          </p:cNvSpPr>
          <p:nvPr/>
        </p:nvSpPr>
        <p:spPr bwMode="auto">
          <a:xfrm>
            <a:off x="3754070" y="1879541"/>
            <a:ext cx="4259263" cy="3564597"/>
          </a:xfrm>
          <a:custGeom>
            <a:avLst/>
            <a:gdLst>
              <a:gd name="T0" fmla="*/ 1341 w 2683"/>
              <a:gd name="T1" fmla="*/ 0 h 2246"/>
              <a:gd name="T2" fmla="*/ 1388 w 2683"/>
              <a:gd name="T3" fmla="*/ 77 h 2246"/>
              <a:gd name="T4" fmla="*/ 1935 w 2683"/>
              <a:gd name="T5" fmla="*/ 1198 h 2246"/>
              <a:gd name="T6" fmla="*/ 2644 w 2683"/>
              <a:gd name="T7" fmla="*/ 2181 h 2246"/>
              <a:gd name="T8" fmla="*/ 2683 w 2683"/>
              <a:gd name="T9" fmla="*/ 2246 h 2246"/>
              <a:gd name="T10" fmla="*/ 2489 w 2683"/>
              <a:gd name="T11" fmla="*/ 2246 h 2246"/>
              <a:gd name="T12" fmla="*/ 1318 w 2683"/>
              <a:gd name="T13" fmla="*/ 2152 h 2246"/>
              <a:gd name="T14" fmla="*/ 187 w 2683"/>
              <a:gd name="T15" fmla="*/ 2246 h 2246"/>
              <a:gd name="T16" fmla="*/ 0 w 2683"/>
              <a:gd name="T17" fmla="*/ 2246 h 2246"/>
              <a:gd name="T18" fmla="*/ 40 w 2683"/>
              <a:gd name="T19" fmla="*/ 2178 h 2246"/>
              <a:gd name="T20" fmla="*/ 771 w 2683"/>
              <a:gd name="T21" fmla="*/ 1159 h 2246"/>
              <a:gd name="T22" fmla="*/ 1297 w 2683"/>
              <a:gd name="T23" fmla="*/ 74 h 2246"/>
              <a:gd name="T24" fmla="*/ 1341 w 2683"/>
              <a:gd name="T25" fmla="*/ 0 h 2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83" h="2246">
                <a:moveTo>
                  <a:pt x="1341" y="0"/>
                </a:moveTo>
                <a:lnTo>
                  <a:pt x="1388" y="77"/>
                </a:lnTo>
                <a:lnTo>
                  <a:pt x="1935" y="1198"/>
                </a:lnTo>
                <a:lnTo>
                  <a:pt x="2644" y="2181"/>
                </a:lnTo>
                <a:lnTo>
                  <a:pt x="2683" y="2246"/>
                </a:lnTo>
                <a:lnTo>
                  <a:pt x="2489" y="2246"/>
                </a:lnTo>
                <a:lnTo>
                  <a:pt x="1318" y="2152"/>
                </a:lnTo>
                <a:lnTo>
                  <a:pt x="187" y="2246"/>
                </a:lnTo>
                <a:lnTo>
                  <a:pt x="0" y="2246"/>
                </a:lnTo>
                <a:lnTo>
                  <a:pt x="40" y="2178"/>
                </a:lnTo>
                <a:lnTo>
                  <a:pt x="771" y="1159"/>
                </a:lnTo>
                <a:lnTo>
                  <a:pt x="1297" y="74"/>
                </a:lnTo>
                <a:lnTo>
                  <a:pt x="1341" y="0"/>
                </a:lnTo>
                <a:close/>
              </a:path>
            </a:pathLst>
          </a:custGeom>
          <a:gradFill>
            <a:gsLst>
              <a:gs pos="0">
                <a:schemeClr val="bg1"/>
              </a:gs>
              <a:gs pos="90000">
                <a:schemeClr val="bg1">
                  <a:lumMod val="75000"/>
                </a:schemeClr>
              </a:gs>
            </a:gsLst>
            <a:path path="shape">
              <a:fillToRect l="50000" t="50000" r="50000" b="50000"/>
            </a:path>
          </a:gradFill>
          <a:ln>
            <a:noFill/>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26" name="Freeform 13"/>
          <p:cNvSpPr>
            <a:spLocks/>
          </p:cNvSpPr>
          <p:nvPr/>
        </p:nvSpPr>
        <p:spPr bwMode="auto">
          <a:xfrm>
            <a:off x="6028238" y="3991096"/>
            <a:ext cx="1516063" cy="1088741"/>
          </a:xfrm>
          <a:custGeom>
            <a:avLst/>
            <a:gdLst>
              <a:gd name="T0" fmla="*/ 906 w 1007"/>
              <a:gd name="T1" fmla="*/ 280 h 724"/>
              <a:gd name="T2" fmla="*/ 905 w 1007"/>
              <a:gd name="T3" fmla="*/ 280 h 724"/>
              <a:gd name="T4" fmla="*/ 208 w 1007"/>
              <a:gd name="T5" fmla="*/ 724 h 724"/>
              <a:gd name="T6" fmla="*/ 0 w 1007"/>
              <a:gd name="T7" fmla="*/ 693 h 724"/>
              <a:gd name="T8" fmla="*/ 60 w 1007"/>
              <a:gd name="T9" fmla="*/ 490 h 724"/>
              <a:gd name="T10" fmla="*/ 568 w 1007"/>
              <a:gd name="T11" fmla="*/ 168 h 724"/>
              <a:gd name="T12" fmla="*/ 758 w 1007"/>
              <a:gd name="T13" fmla="*/ 47 h 724"/>
              <a:gd name="T14" fmla="*/ 870 w 1007"/>
              <a:gd name="T15" fmla="*/ 72 h 724"/>
              <a:gd name="T16" fmla="*/ 1007 w 1007"/>
              <a:gd name="T17" fmla="*/ 288 h 724"/>
              <a:gd name="T18" fmla="*/ 906 w 1007"/>
              <a:gd name="T19" fmla="*/ 280 h 7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7" h="724">
                <a:moveTo>
                  <a:pt x="906" y="280"/>
                </a:moveTo>
                <a:cubicBezTo>
                  <a:pt x="905" y="280"/>
                  <a:pt x="905" y="280"/>
                  <a:pt x="905" y="280"/>
                </a:cubicBezTo>
                <a:cubicBezTo>
                  <a:pt x="208" y="724"/>
                  <a:pt x="208" y="724"/>
                  <a:pt x="208" y="724"/>
                </a:cubicBezTo>
                <a:cubicBezTo>
                  <a:pt x="0" y="693"/>
                  <a:pt x="0" y="693"/>
                  <a:pt x="0" y="693"/>
                </a:cubicBezTo>
                <a:cubicBezTo>
                  <a:pt x="60" y="490"/>
                  <a:pt x="60" y="490"/>
                  <a:pt x="60" y="490"/>
                </a:cubicBezTo>
                <a:cubicBezTo>
                  <a:pt x="568" y="168"/>
                  <a:pt x="568" y="168"/>
                  <a:pt x="568" y="168"/>
                </a:cubicBezTo>
                <a:cubicBezTo>
                  <a:pt x="631" y="128"/>
                  <a:pt x="694" y="87"/>
                  <a:pt x="758" y="47"/>
                </a:cubicBezTo>
                <a:cubicBezTo>
                  <a:pt x="832" y="0"/>
                  <a:pt x="852" y="44"/>
                  <a:pt x="870" y="72"/>
                </a:cubicBezTo>
                <a:cubicBezTo>
                  <a:pt x="1007" y="288"/>
                  <a:pt x="1007" y="288"/>
                  <a:pt x="1007" y="288"/>
                </a:cubicBezTo>
                <a:cubicBezTo>
                  <a:pt x="990" y="263"/>
                  <a:pt x="966" y="242"/>
                  <a:pt x="906" y="280"/>
                </a:cubicBezTo>
                <a:close/>
              </a:path>
            </a:pathLst>
          </a:custGeom>
          <a:solidFill>
            <a:schemeClr val="accent2"/>
          </a:solidFill>
          <a:ln>
            <a:noFill/>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grpSp>
        <p:nvGrpSpPr>
          <p:cNvPr id="27" name="组合 26"/>
          <p:cNvGrpSpPr/>
          <p:nvPr/>
        </p:nvGrpSpPr>
        <p:grpSpPr>
          <a:xfrm>
            <a:off x="6023477" y="4084734"/>
            <a:ext cx="1520825" cy="1004625"/>
            <a:chOff x="-996950" y="2713038"/>
            <a:chExt cx="1520825" cy="1004887"/>
          </a:xfrm>
          <a:solidFill>
            <a:schemeClr val="bg1">
              <a:lumMod val="50000"/>
            </a:schemeClr>
          </a:solidFill>
        </p:grpSpPr>
        <p:sp>
          <p:nvSpPr>
            <p:cNvPr id="28" name="Freeform 14"/>
            <p:cNvSpPr>
              <a:spLocks noEditPoints="1"/>
            </p:cNvSpPr>
            <p:nvPr/>
          </p:nvSpPr>
          <p:spPr bwMode="auto">
            <a:xfrm>
              <a:off x="-996950" y="2743200"/>
              <a:ext cx="1503363" cy="974725"/>
            </a:xfrm>
            <a:custGeom>
              <a:avLst/>
              <a:gdLst>
                <a:gd name="T0" fmla="*/ 906 w 999"/>
                <a:gd name="T1" fmla="*/ 197 h 648"/>
                <a:gd name="T2" fmla="*/ 906 w 999"/>
                <a:gd name="T3" fmla="*/ 197 h 648"/>
                <a:gd name="T4" fmla="*/ 905 w 999"/>
                <a:gd name="T5" fmla="*/ 197 h 648"/>
                <a:gd name="T6" fmla="*/ 905 w 999"/>
                <a:gd name="T7" fmla="*/ 197 h 648"/>
                <a:gd name="T8" fmla="*/ 208 w 999"/>
                <a:gd name="T9" fmla="*/ 641 h 648"/>
                <a:gd name="T10" fmla="*/ 0 w 999"/>
                <a:gd name="T11" fmla="*/ 610 h 648"/>
                <a:gd name="T12" fmla="*/ 213 w 999"/>
                <a:gd name="T13" fmla="*/ 648 h 648"/>
                <a:gd name="T14" fmla="*/ 911 w 999"/>
                <a:gd name="T15" fmla="*/ 205 h 648"/>
                <a:gd name="T16" fmla="*/ 911 w 999"/>
                <a:gd name="T17" fmla="*/ 205 h 648"/>
                <a:gd name="T18" fmla="*/ 906 w 999"/>
                <a:gd name="T19" fmla="*/ 197 h 648"/>
                <a:gd name="T20" fmla="*/ 906 w 999"/>
                <a:gd name="T21" fmla="*/ 197 h 648"/>
                <a:gd name="T22" fmla="*/ 999 w 999"/>
                <a:gd name="T23" fmla="*/ 195 h 648"/>
                <a:gd name="T24" fmla="*/ 999 w 999"/>
                <a:gd name="T25" fmla="*/ 195 h 648"/>
                <a:gd name="T26" fmla="*/ 999 w 999"/>
                <a:gd name="T27" fmla="*/ 195 h 648"/>
                <a:gd name="T28" fmla="*/ 999 w 999"/>
                <a:gd name="T29" fmla="*/ 195 h 648"/>
                <a:gd name="T30" fmla="*/ 997 w 999"/>
                <a:gd name="T31" fmla="*/ 192 h 648"/>
                <a:gd name="T32" fmla="*/ 997 w 999"/>
                <a:gd name="T33" fmla="*/ 192 h 648"/>
                <a:gd name="T34" fmla="*/ 997 w 999"/>
                <a:gd name="T35" fmla="*/ 192 h 648"/>
                <a:gd name="T36" fmla="*/ 997 w 999"/>
                <a:gd name="T37" fmla="*/ 192 h 648"/>
                <a:gd name="T38" fmla="*/ 995 w 999"/>
                <a:gd name="T39" fmla="*/ 190 h 648"/>
                <a:gd name="T40" fmla="*/ 995 w 999"/>
                <a:gd name="T41" fmla="*/ 190 h 648"/>
                <a:gd name="T42" fmla="*/ 995 w 999"/>
                <a:gd name="T43" fmla="*/ 190 h 648"/>
                <a:gd name="T44" fmla="*/ 995 w 999"/>
                <a:gd name="T45" fmla="*/ 190 h 648"/>
                <a:gd name="T46" fmla="*/ 989 w 999"/>
                <a:gd name="T47" fmla="*/ 186 h 648"/>
                <a:gd name="T48" fmla="*/ 990 w 999"/>
                <a:gd name="T49" fmla="*/ 186 h 648"/>
                <a:gd name="T50" fmla="*/ 989 w 999"/>
                <a:gd name="T51" fmla="*/ 186 h 648"/>
                <a:gd name="T52" fmla="*/ 989 w 999"/>
                <a:gd name="T53" fmla="*/ 186 h 648"/>
                <a:gd name="T54" fmla="*/ 988 w 999"/>
                <a:gd name="T55" fmla="*/ 185 h 648"/>
                <a:gd name="T56" fmla="*/ 989 w 999"/>
                <a:gd name="T57" fmla="*/ 185 h 648"/>
                <a:gd name="T58" fmla="*/ 988 w 999"/>
                <a:gd name="T59" fmla="*/ 185 h 648"/>
                <a:gd name="T60" fmla="*/ 988 w 999"/>
                <a:gd name="T61" fmla="*/ 185 h 648"/>
                <a:gd name="T62" fmla="*/ 988 w 999"/>
                <a:gd name="T63" fmla="*/ 185 h 648"/>
                <a:gd name="T64" fmla="*/ 987 w 999"/>
                <a:gd name="T65" fmla="*/ 184 h 648"/>
                <a:gd name="T66" fmla="*/ 987 w 999"/>
                <a:gd name="T67" fmla="*/ 184 h 648"/>
                <a:gd name="T68" fmla="*/ 987 w 999"/>
                <a:gd name="T69" fmla="*/ 184 h 648"/>
                <a:gd name="T70" fmla="*/ 987 w 999"/>
                <a:gd name="T71" fmla="*/ 184 h 648"/>
                <a:gd name="T72" fmla="*/ 877 w 999"/>
                <a:gd name="T73" fmla="*/ 0 h 648"/>
                <a:gd name="T74" fmla="*/ 887 w 999"/>
                <a:gd name="T75" fmla="*/ 17 h 648"/>
                <a:gd name="T76" fmla="*/ 877 w 999"/>
                <a:gd name="T77" fmla="*/ 0 h 6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9" h="648">
                  <a:moveTo>
                    <a:pt x="906" y="197"/>
                  </a:moveTo>
                  <a:cubicBezTo>
                    <a:pt x="906" y="197"/>
                    <a:pt x="906" y="197"/>
                    <a:pt x="906" y="197"/>
                  </a:cubicBezTo>
                  <a:cubicBezTo>
                    <a:pt x="905" y="197"/>
                    <a:pt x="905" y="197"/>
                    <a:pt x="905" y="197"/>
                  </a:cubicBezTo>
                  <a:cubicBezTo>
                    <a:pt x="905" y="197"/>
                    <a:pt x="905" y="197"/>
                    <a:pt x="905" y="197"/>
                  </a:cubicBezTo>
                  <a:cubicBezTo>
                    <a:pt x="208" y="641"/>
                    <a:pt x="208" y="641"/>
                    <a:pt x="208" y="641"/>
                  </a:cubicBezTo>
                  <a:cubicBezTo>
                    <a:pt x="0" y="610"/>
                    <a:pt x="0" y="610"/>
                    <a:pt x="0" y="610"/>
                  </a:cubicBezTo>
                  <a:cubicBezTo>
                    <a:pt x="213" y="648"/>
                    <a:pt x="213" y="648"/>
                    <a:pt x="213" y="648"/>
                  </a:cubicBezTo>
                  <a:cubicBezTo>
                    <a:pt x="911" y="205"/>
                    <a:pt x="911" y="205"/>
                    <a:pt x="911" y="205"/>
                  </a:cubicBezTo>
                  <a:cubicBezTo>
                    <a:pt x="911" y="205"/>
                    <a:pt x="911" y="205"/>
                    <a:pt x="911" y="205"/>
                  </a:cubicBezTo>
                  <a:cubicBezTo>
                    <a:pt x="906" y="197"/>
                    <a:pt x="906" y="197"/>
                    <a:pt x="906" y="197"/>
                  </a:cubicBezTo>
                  <a:cubicBezTo>
                    <a:pt x="906" y="197"/>
                    <a:pt x="906" y="197"/>
                    <a:pt x="906" y="197"/>
                  </a:cubicBezTo>
                  <a:moveTo>
                    <a:pt x="999" y="195"/>
                  </a:moveTo>
                  <a:cubicBezTo>
                    <a:pt x="999" y="195"/>
                    <a:pt x="999" y="195"/>
                    <a:pt x="999" y="195"/>
                  </a:cubicBezTo>
                  <a:cubicBezTo>
                    <a:pt x="999" y="195"/>
                    <a:pt x="999" y="195"/>
                    <a:pt x="999" y="195"/>
                  </a:cubicBezTo>
                  <a:cubicBezTo>
                    <a:pt x="999" y="195"/>
                    <a:pt x="999" y="195"/>
                    <a:pt x="999" y="195"/>
                  </a:cubicBezTo>
                  <a:moveTo>
                    <a:pt x="997" y="192"/>
                  </a:moveTo>
                  <a:cubicBezTo>
                    <a:pt x="997" y="192"/>
                    <a:pt x="997" y="192"/>
                    <a:pt x="997" y="192"/>
                  </a:cubicBezTo>
                  <a:cubicBezTo>
                    <a:pt x="997" y="192"/>
                    <a:pt x="997" y="192"/>
                    <a:pt x="997" y="192"/>
                  </a:cubicBezTo>
                  <a:cubicBezTo>
                    <a:pt x="997" y="192"/>
                    <a:pt x="997" y="192"/>
                    <a:pt x="997" y="192"/>
                  </a:cubicBezTo>
                  <a:moveTo>
                    <a:pt x="995" y="190"/>
                  </a:moveTo>
                  <a:cubicBezTo>
                    <a:pt x="995" y="190"/>
                    <a:pt x="995" y="190"/>
                    <a:pt x="995" y="190"/>
                  </a:cubicBezTo>
                  <a:cubicBezTo>
                    <a:pt x="995" y="190"/>
                    <a:pt x="995" y="190"/>
                    <a:pt x="995" y="190"/>
                  </a:cubicBezTo>
                  <a:cubicBezTo>
                    <a:pt x="995" y="190"/>
                    <a:pt x="995" y="190"/>
                    <a:pt x="995" y="190"/>
                  </a:cubicBezTo>
                  <a:moveTo>
                    <a:pt x="989" y="186"/>
                  </a:moveTo>
                  <a:cubicBezTo>
                    <a:pt x="990" y="186"/>
                    <a:pt x="990" y="186"/>
                    <a:pt x="990" y="186"/>
                  </a:cubicBezTo>
                  <a:cubicBezTo>
                    <a:pt x="990" y="186"/>
                    <a:pt x="990" y="186"/>
                    <a:pt x="989" y="186"/>
                  </a:cubicBezTo>
                  <a:cubicBezTo>
                    <a:pt x="989" y="186"/>
                    <a:pt x="989" y="186"/>
                    <a:pt x="989" y="186"/>
                  </a:cubicBezTo>
                  <a:moveTo>
                    <a:pt x="988" y="185"/>
                  </a:moveTo>
                  <a:cubicBezTo>
                    <a:pt x="988" y="185"/>
                    <a:pt x="988" y="185"/>
                    <a:pt x="989" y="185"/>
                  </a:cubicBezTo>
                  <a:cubicBezTo>
                    <a:pt x="988" y="185"/>
                    <a:pt x="988" y="185"/>
                    <a:pt x="988" y="185"/>
                  </a:cubicBezTo>
                  <a:cubicBezTo>
                    <a:pt x="988" y="185"/>
                    <a:pt x="988" y="185"/>
                    <a:pt x="988" y="185"/>
                  </a:cubicBezTo>
                  <a:cubicBezTo>
                    <a:pt x="988" y="185"/>
                    <a:pt x="988" y="185"/>
                    <a:pt x="988" y="185"/>
                  </a:cubicBezTo>
                  <a:moveTo>
                    <a:pt x="987" y="184"/>
                  </a:moveTo>
                  <a:cubicBezTo>
                    <a:pt x="987" y="184"/>
                    <a:pt x="987" y="184"/>
                    <a:pt x="987" y="184"/>
                  </a:cubicBezTo>
                  <a:cubicBezTo>
                    <a:pt x="987" y="184"/>
                    <a:pt x="987" y="184"/>
                    <a:pt x="987" y="184"/>
                  </a:cubicBezTo>
                  <a:cubicBezTo>
                    <a:pt x="987" y="184"/>
                    <a:pt x="987" y="184"/>
                    <a:pt x="987" y="184"/>
                  </a:cubicBezTo>
                  <a:moveTo>
                    <a:pt x="877" y="0"/>
                  </a:moveTo>
                  <a:cubicBezTo>
                    <a:pt x="887" y="17"/>
                    <a:pt x="887" y="17"/>
                    <a:pt x="887" y="17"/>
                  </a:cubicBezTo>
                  <a:cubicBezTo>
                    <a:pt x="884" y="12"/>
                    <a:pt x="881" y="6"/>
                    <a:pt x="87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29" name="Freeform 15"/>
            <p:cNvSpPr>
              <a:spLocks/>
            </p:cNvSpPr>
            <p:nvPr/>
          </p:nvSpPr>
          <p:spPr bwMode="auto">
            <a:xfrm>
              <a:off x="366712" y="3008313"/>
              <a:ext cx="157163" cy="61912"/>
            </a:xfrm>
            <a:custGeom>
              <a:avLst/>
              <a:gdLst>
                <a:gd name="T0" fmla="*/ 56 w 105"/>
                <a:gd name="T1" fmla="*/ 0 h 41"/>
                <a:gd name="T2" fmla="*/ 6 w 105"/>
                <a:gd name="T3" fmla="*/ 17 h 41"/>
                <a:gd name="T4" fmla="*/ 6 w 105"/>
                <a:gd name="T5" fmla="*/ 17 h 41"/>
                <a:gd name="T6" fmla="*/ 0 w 105"/>
                <a:gd name="T7" fmla="*/ 21 h 41"/>
                <a:gd name="T8" fmla="*/ 0 w 105"/>
                <a:gd name="T9" fmla="*/ 21 h 41"/>
                <a:gd name="T10" fmla="*/ 5 w 105"/>
                <a:gd name="T11" fmla="*/ 29 h 41"/>
                <a:gd name="T12" fmla="*/ 57 w 105"/>
                <a:gd name="T13" fmla="*/ 11 h 41"/>
                <a:gd name="T14" fmla="*/ 105 w 105"/>
                <a:gd name="T15" fmla="*/ 41 h 41"/>
                <a:gd name="T16" fmla="*/ 98 w 105"/>
                <a:gd name="T17" fmla="*/ 25 h 41"/>
                <a:gd name="T18" fmla="*/ 98 w 105"/>
                <a:gd name="T19" fmla="*/ 25 h 41"/>
                <a:gd name="T20" fmla="*/ 94 w 105"/>
                <a:gd name="T21" fmla="*/ 19 h 41"/>
                <a:gd name="T22" fmla="*/ 93 w 105"/>
                <a:gd name="T23" fmla="*/ 19 h 41"/>
                <a:gd name="T24" fmla="*/ 93 w 105"/>
                <a:gd name="T25" fmla="*/ 19 h 41"/>
                <a:gd name="T26" fmla="*/ 93 w 105"/>
                <a:gd name="T27" fmla="*/ 18 h 41"/>
                <a:gd name="T28" fmla="*/ 92 w 105"/>
                <a:gd name="T29" fmla="*/ 18 h 41"/>
                <a:gd name="T30" fmla="*/ 92 w 105"/>
                <a:gd name="T31" fmla="*/ 17 h 41"/>
                <a:gd name="T32" fmla="*/ 92 w 105"/>
                <a:gd name="T33" fmla="*/ 17 h 41"/>
                <a:gd name="T34" fmla="*/ 91 w 105"/>
                <a:gd name="T35" fmla="*/ 16 h 41"/>
                <a:gd name="T36" fmla="*/ 91 w 105"/>
                <a:gd name="T37" fmla="*/ 16 h 41"/>
                <a:gd name="T38" fmla="*/ 91 w 105"/>
                <a:gd name="T39" fmla="*/ 16 h 41"/>
                <a:gd name="T40" fmla="*/ 90 w 105"/>
                <a:gd name="T41" fmla="*/ 15 h 41"/>
                <a:gd name="T42" fmla="*/ 90 w 105"/>
                <a:gd name="T43" fmla="*/ 15 h 41"/>
                <a:gd name="T44" fmla="*/ 89 w 105"/>
                <a:gd name="T45" fmla="*/ 15 h 41"/>
                <a:gd name="T46" fmla="*/ 89 w 105"/>
                <a:gd name="T47" fmla="*/ 14 h 41"/>
                <a:gd name="T48" fmla="*/ 89 w 105"/>
                <a:gd name="T49" fmla="*/ 14 h 41"/>
                <a:gd name="T50" fmla="*/ 84 w 105"/>
                <a:gd name="T51" fmla="*/ 10 h 41"/>
                <a:gd name="T52" fmla="*/ 83 w 105"/>
                <a:gd name="T53" fmla="*/ 10 h 41"/>
                <a:gd name="T54" fmla="*/ 83 w 105"/>
                <a:gd name="T55" fmla="*/ 10 h 41"/>
                <a:gd name="T56" fmla="*/ 83 w 105"/>
                <a:gd name="T57" fmla="*/ 9 h 41"/>
                <a:gd name="T58" fmla="*/ 82 w 105"/>
                <a:gd name="T59" fmla="*/ 9 h 41"/>
                <a:gd name="T60" fmla="*/ 81 w 105"/>
                <a:gd name="T61" fmla="*/ 8 h 41"/>
                <a:gd name="T62" fmla="*/ 81 w 105"/>
                <a:gd name="T63" fmla="*/ 8 h 41"/>
                <a:gd name="T64" fmla="*/ 81 w 105"/>
                <a:gd name="T65" fmla="*/ 8 h 41"/>
                <a:gd name="T66" fmla="*/ 80 w 105"/>
                <a:gd name="T67" fmla="*/ 7 h 41"/>
                <a:gd name="T68" fmla="*/ 80 w 105"/>
                <a:gd name="T69" fmla="*/ 7 h 41"/>
                <a:gd name="T70" fmla="*/ 79 w 105"/>
                <a:gd name="T71" fmla="*/ 7 h 41"/>
                <a:gd name="T72" fmla="*/ 79 w 105"/>
                <a:gd name="T73" fmla="*/ 7 h 41"/>
                <a:gd name="T74" fmla="*/ 78 w 105"/>
                <a:gd name="T75" fmla="*/ 6 h 41"/>
                <a:gd name="T76" fmla="*/ 78 w 105"/>
                <a:gd name="T77" fmla="*/ 6 h 41"/>
                <a:gd name="T78" fmla="*/ 56 w 105"/>
                <a:gd name="T79"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5" h="41">
                  <a:moveTo>
                    <a:pt x="56" y="0"/>
                  </a:moveTo>
                  <a:cubicBezTo>
                    <a:pt x="43" y="0"/>
                    <a:pt x="27" y="5"/>
                    <a:pt x="6" y="17"/>
                  </a:cubicBezTo>
                  <a:cubicBezTo>
                    <a:pt x="6" y="17"/>
                    <a:pt x="6" y="17"/>
                    <a:pt x="6" y="17"/>
                  </a:cubicBezTo>
                  <a:cubicBezTo>
                    <a:pt x="4" y="18"/>
                    <a:pt x="2" y="19"/>
                    <a:pt x="0" y="21"/>
                  </a:cubicBezTo>
                  <a:cubicBezTo>
                    <a:pt x="0" y="21"/>
                    <a:pt x="0" y="21"/>
                    <a:pt x="0" y="21"/>
                  </a:cubicBezTo>
                  <a:cubicBezTo>
                    <a:pt x="5" y="29"/>
                    <a:pt x="5" y="29"/>
                    <a:pt x="5" y="29"/>
                  </a:cubicBezTo>
                  <a:cubicBezTo>
                    <a:pt x="20" y="18"/>
                    <a:pt x="39" y="11"/>
                    <a:pt x="57" y="11"/>
                  </a:cubicBezTo>
                  <a:cubicBezTo>
                    <a:pt x="75" y="11"/>
                    <a:pt x="93" y="19"/>
                    <a:pt x="105" y="41"/>
                  </a:cubicBezTo>
                  <a:cubicBezTo>
                    <a:pt x="103" y="35"/>
                    <a:pt x="101" y="30"/>
                    <a:pt x="98" y="25"/>
                  </a:cubicBezTo>
                  <a:cubicBezTo>
                    <a:pt x="98" y="25"/>
                    <a:pt x="98" y="25"/>
                    <a:pt x="98" y="25"/>
                  </a:cubicBezTo>
                  <a:cubicBezTo>
                    <a:pt x="97" y="23"/>
                    <a:pt x="95" y="21"/>
                    <a:pt x="94" y="19"/>
                  </a:cubicBezTo>
                  <a:cubicBezTo>
                    <a:pt x="93" y="19"/>
                    <a:pt x="93" y="19"/>
                    <a:pt x="93" y="19"/>
                  </a:cubicBezTo>
                  <a:cubicBezTo>
                    <a:pt x="93" y="19"/>
                    <a:pt x="93" y="19"/>
                    <a:pt x="93" y="19"/>
                  </a:cubicBezTo>
                  <a:cubicBezTo>
                    <a:pt x="93" y="18"/>
                    <a:pt x="93" y="18"/>
                    <a:pt x="93" y="18"/>
                  </a:cubicBezTo>
                  <a:cubicBezTo>
                    <a:pt x="92" y="18"/>
                    <a:pt x="92" y="18"/>
                    <a:pt x="92" y="18"/>
                  </a:cubicBezTo>
                  <a:cubicBezTo>
                    <a:pt x="92" y="17"/>
                    <a:pt x="92" y="17"/>
                    <a:pt x="92" y="17"/>
                  </a:cubicBezTo>
                  <a:cubicBezTo>
                    <a:pt x="92" y="17"/>
                    <a:pt x="92" y="17"/>
                    <a:pt x="92" y="17"/>
                  </a:cubicBezTo>
                  <a:cubicBezTo>
                    <a:pt x="91" y="16"/>
                    <a:pt x="91" y="16"/>
                    <a:pt x="91" y="16"/>
                  </a:cubicBezTo>
                  <a:cubicBezTo>
                    <a:pt x="91" y="16"/>
                    <a:pt x="91" y="16"/>
                    <a:pt x="91" y="16"/>
                  </a:cubicBezTo>
                  <a:cubicBezTo>
                    <a:pt x="91" y="16"/>
                    <a:pt x="91" y="16"/>
                    <a:pt x="91" y="16"/>
                  </a:cubicBezTo>
                  <a:cubicBezTo>
                    <a:pt x="90" y="15"/>
                    <a:pt x="90" y="15"/>
                    <a:pt x="90" y="15"/>
                  </a:cubicBezTo>
                  <a:cubicBezTo>
                    <a:pt x="90" y="15"/>
                    <a:pt x="90" y="15"/>
                    <a:pt x="90" y="15"/>
                  </a:cubicBezTo>
                  <a:cubicBezTo>
                    <a:pt x="89" y="15"/>
                    <a:pt x="89" y="15"/>
                    <a:pt x="89" y="15"/>
                  </a:cubicBezTo>
                  <a:cubicBezTo>
                    <a:pt x="89" y="14"/>
                    <a:pt x="89" y="14"/>
                    <a:pt x="89" y="14"/>
                  </a:cubicBezTo>
                  <a:cubicBezTo>
                    <a:pt x="89" y="14"/>
                    <a:pt x="89" y="14"/>
                    <a:pt x="89" y="14"/>
                  </a:cubicBezTo>
                  <a:cubicBezTo>
                    <a:pt x="87" y="13"/>
                    <a:pt x="86" y="11"/>
                    <a:pt x="84" y="10"/>
                  </a:cubicBezTo>
                  <a:cubicBezTo>
                    <a:pt x="84" y="10"/>
                    <a:pt x="84" y="10"/>
                    <a:pt x="83" y="10"/>
                  </a:cubicBezTo>
                  <a:cubicBezTo>
                    <a:pt x="83" y="10"/>
                    <a:pt x="83" y="10"/>
                    <a:pt x="83" y="10"/>
                  </a:cubicBezTo>
                  <a:cubicBezTo>
                    <a:pt x="83" y="9"/>
                    <a:pt x="83" y="9"/>
                    <a:pt x="83" y="9"/>
                  </a:cubicBezTo>
                  <a:cubicBezTo>
                    <a:pt x="82" y="9"/>
                    <a:pt x="82" y="9"/>
                    <a:pt x="82" y="9"/>
                  </a:cubicBezTo>
                  <a:cubicBezTo>
                    <a:pt x="81" y="8"/>
                    <a:pt x="81" y="8"/>
                    <a:pt x="81" y="8"/>
                  </a:cubicBezTo>
                  <a:cubicBezTo>
                    <a:pt x="81" y="8"/>
                    <a:pt x="81" y="8"/>
                    <a:pt x="81" y="8"/>
                  </a:cubicBezTo>
                  <a:cubicBezTo>
                    <a:pt x="81" y="8"/>
                    <a:pt x="81" y="8"/>
                    <a:pt x="81" y="8"/>
                  </a:cubicBezTo>
                  <a:cubicBezTo>
                    <a:pt x="80" y="7"/>
                    <a:pt x="80" y="7"/>
                    <a:pt x="80" y="7"/>
                  </a:cubicBezTo>
                  <a:cubicBezTo>
                    <a:pt x="80" y="7"/>
                    <a:pt x="80" y="7"/>
                    <a:pt x="80" y="7"/>
                  </a:cubicBezTo>
                  <a:cubicBezTo>
                    <a:pt x="79" y="7"/>
                    <a:pt x="79" y="7"/>
                    <a:pt x="79" y="7"/>
                  </a:cubicBezTo>
                  <a:cubicBezTo>
                    <a:pt x="79" y="7"/>
                    <a:pt x="79" y="7"/>
                    <a:pt x="79" y="7"/>
                  </a:cubicBezTo>
                  <a:cubicBezTo>
                    <a:pt x="78" y="6"/>
                    <a:pt x="78" y="6"/>
                    <a:pt x="78" y="6"/>
                  </a:cubicBezTo>
                  <a:cubicBezTo>
                    <a:pt x="78" y="6"/>
                    <a:pt x="78" y="6"/>
                    <a:pt x="78" y="6"/>
                  </a:cubicBezTo>
                  <a:cubicBezTo>
                    <a:pt x="72" y="3"/>
                    <a:pt x="64" y="0"/>
                    <a:pt x="5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30" name="Freeform 16"/>
            <p:cNvSpPr>
              <a:spLocks/>
            </p:cNvSpPr>
            <p:nvPr/>
          </p:nvSpPr>
          <p:spPr bwMode="auto">
            <a:xfrm>
              <a:off x="307975" y="2713038"/>
              <a:ext cx="6350" cy="11112"/>
            </a:xfrm>
            <a:custGeom>
              <a:avLst/>
              <a:gdLst>
                <a:gd name="T0" fmla="*/ 5 w 5"/>
                <a:gd name="T1" fmla="*/ 8 h 8"/>
                <a:gd name="T2" fmla="*/ 0 w 5"/>
                <a:gd name="T3" fmla="*/ 0 h 8"/>
                <a:gd name="T4" fmla="*/ 2 w 5"/>
                <a:gd name="T5" fmla="*/ 4 h 8"/>
                <a:gd name="T6" fmla="*/ 5 w 5"/>
                <a:gd name="T7" fmla="*/ 8 h 8"/>
              </a:gdLst>
              <a:ahLst/>
              <a:cxnLst>
                <a:cxn ang="0">
                  <a:pos x="T0" y="T1"/>
                </a:cxn>
                <a:cxn ang="0">
                  <a:pos x="T2" y="T3"/>
                </a:cxn>
                <a:cxn ang="0">
                  <a:pos x="T4" y="T5"/>
                </a:cxn>
                <a:cxn ang="0">
                  <a:pos x="T6" y="T7"/>
                </a:cxn>
              </a:cxnLst>
              <a:rect l="0" t="0" r="r" b="b"/>
              <a:pathLst>
                <a:path w="5" h="8">
                  <a:moveTo>
                    <a:pt x="5" y="8"/>
                  </a:moveTo>
                  <a:cubicBezTo>
                    <a:pt x="0" y="0"/>
                    <a:pt x="0" y="0"/>
                    <a:pt x="0" y="0"/>
                  </a:cubicBezTo>
                  <a:cubicBezTo>
                    <a:pt x="1" y="1"/>
                    <a:pt x="2" y="3"/>
                    <a:pt x="2" y="4"/>
                  </a:cubicBezTo>
                  <a:cubicBezTo>
                    <a:pt x="3" y="5"/>
                    <a:pt x="4" y="7"/>
                    <a:pt x="5"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grpSp>
      <p:sp>
        <p:nvSpPr>
          <p:cNvPr id="31" name="Freeform 17"/>
          <p:cNvSpPr>
            <a:spLocks/>
          </p:cNvSpPr>
          <p:nvPr/>
        </p:nvSpPr>
        <p:spPr bwMode="auto">
          <a:xfrm>
            <a:off x="4872051" y="3969100"/>
            <a:ext cx="508000" cy="1614067"/>
          </a:xfrm>
          <a:custGeom>
            <a:avLst/>
            <a:gdLst>
              <a:gd name="T0" fmla="*/ 61 w 338"/>
              <a:gd name="T1" fmla="*/ 985 h 1074"/>
              <a:gd name="T2" fmla="*/ 61 w 338"/>
              <a:gd name="T3" fmla="*/ 985 h 1074"/>
              <a:gd name="T4" fmla="*/ 62 w 338"/>
              <a:gd name="T5" fmla="*/ 159 h 1074"/>
              <a:gd name="T6" fmla="*/ 199 w 338"/>
              <a:gd name="T7" fmla="*/ 0 h 1074"/>
              <a:gd name="T8" fmla="*/ 338 w 338"/>
              <a:gd name="T9" fmla="*/ 160 h 1074"/>
              <a:gd name="T10" fmla="*/ 337 w 338"/>
              <a:gd name="T11" fmla="*/ 761 h 1074"/>
              <a:gd name="T12" fmla="*/ 337 w 338"/>
              <a:gd name="T13" fmla="*/ 986 h 1074"/>
              <a:gd name="T14" fmla="*/ 256 w 338"/>
              <a:gd name="T15" fmla="*/ 1067 h 1074"/>
              <a:gd name="T16" fmla="*/ 0 w 338"/>
              <a:gd name="T17" fmla="*/ 1067 h 1074"/>
              <a:gd name="T18" fmla="*/ 61 w 338"/>
              <a:gd name="T19" fmla="*/ 986 h 1074"/>
              <a:gd name="T20" fmla="*/ 61 w 338"/>
              <a:gd name="T21" fmla="*/ 985 h 10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8" h="1074">
                <a:moveTo>
                  <a:pt x="61" y="985"/>
                </a:moveTo>
                <a:cubicBezTo>
                  <a:pt x="61" y="985"/>
                  <a:pt x="61" y="985"/>
                  <a:pt x="61" y="985"/>
                </a:cubicBezTo>
                <a:cubicBezTo>
                  <a:pt x="62" y="159"/>
                  <a:pt x="62" y="159"/>
                  <a:pt x="62" y="159"/>
                </a:cubicBezTo>
                <a:cubicBezTo>
                  <a:pt x="199" y="0"/>
                  <a:pt x="199" y="0"/>
                  <a:pt x="199" y="0"/>
                </a:cubicBezTo>
                <a:cubicBezTo>
                  <a:pt x="338" y="160"/>
                  <a:pt x="338" y="160"/>
                  <a:pt x="338" y="160"/>
                </a:cubicBezTo>
                <a:cubicBezTo>
                  <a:pt x="337" y="761"/>
                  <a:pt x="337" y="761"/>
                  <a:pt x="337" y="761"/>
                </a:cubicBezTo>
                <a:cubicBezTo>
                  <a:pt x="337" y="836"/>
                  <a:pt x="337" y="911"/>
                  <a:pt x="337" y="986"/>
                </a:cubicBezTo>
                <a:cubicBezTo>
                  <a:pt x="337" y="1074"/>
                  <a:pt x="289" y="1067"/>
                  <a:pt x="256" y="1067"/>
                </a:cubicBezTo>
                <a:cubicBezTo>
                  <a:pt x="0" y="1067"/>
                  <a:pt x="0" y="1067"/>
                  <a:pt x="0" y="1067"/>
                </a:cubicBezTo>
                <a:cubicBezTo>
                  <a:pt x="30" y="1066"/>
                  <a:pt x="61" y="1057"/>
                  <a:pt x="61" y="986"/>
                </a:cubicBezTo>
                <a:cubicBezTo>
                  <a:pt x="61" y="985"/>
                  <a:pt x="61" y="985"/>
                  <a:pt x="61" y="985"/>
                </a:cubicBezTo>
              </a:path>
            </a:pathLst>
          </a:custGeom>
          <a:solidFill>
            <a:schemeClr val="accent3"/>
          </a:solidFill>
          <a:ln>
            <a:noFill/>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grpSp>
        <p:nvGrpSpPr>
          <p:cNvPr id="32" name="组合 31"/>
          <p:cNvGrpSpPr/>
          <p:nvPr/>
        </p:nvGrpSpPr>
        <p:grpSpPr>
          <a:xfrm>
            <a:off x="4860371" y="3946718"/>
            <a:ext cx="384175" cy="1604545"/>
            <a:chOff x="-2060575" y="2630488"/>
            <a:chExt cx="384175" cy="1604962"/>
          </a:xfrm>
          <a:solidFill>
            <a:schemeClr val="bg1">
              <a:lumMod val="50000"/>
            </a:schemeClr>
          </a:solidFill>
        </p:grpSpPr>
        <p:sp>
          <p:nvSpPr>
            <p:cNvPr id="33" name="Freeform 18"/>
            <p:cNvSpPr>
              <a:spLocks/>
            </p:cNvSpPr>
            <p:nvPr/>
          </p:nvSpPr>
          <p:spPr bwMode="auto">
            <a:xfrm>
              <a:off x="-1963738" y="2811463"/>
              <a:ext cx="55563" cy="1301750"/>
            </a:xfrm>
            <a:custGeom>
              <a:avLst/>
              <a:gdLst>
                <a:gd name="T0" fmla="*/ 37 w 37"/>
                <a:gd name="T1" fmla="*/ 0 h 866"/>
                <a:gd name="T2" fmla="*/ 0 w 37"/>
                <a:gd name="T3" fmla="*/ 39 h 866"/>
                <a:gd name="T4" fmla="*/ 0 w 37"/>
                <a:gd name="T5" fmla="*/ 866 h 866"/>
                <a:gd name="T6" fmla="*/ 0 w 37"/>
                <a:gd name="T7" fmla="*/ 866 h 866"/>
                <a:gd name="T8" fmla="*/ 9 w 37"/>
                <a:gd name="T9" fmla="*/ 866 h 866"/>
                <a:gd name="T10" fmla="*/ 9 w 37"/>
                <a:gd name="T11" fmla="*/ 866 h 866"/>
                <a:gd name="T12" fmla="*/ 9 w 37"/>
                <a:gd name="T13" fmla="*/ 865 h 866"/>
                <a:gd name="T14" fmla="*/ 9 w 37"/>
                <a:gd name="T15" fmla="*/ 865 h 866"/>
                <a:gd name="T16" fmla="*/ 9 w 37"/>
                <a:gd name="T17" fmla="*/ 39 h 866"/>
                <a:gd name="T18" fmla="*/ 37 w 37"/>
                <a:gd name="T19" fmla="*/ 8 h 866"/>
                <a:gd name="T20" fmla="*/ 37 w 37"/>
                <a:gd name="T21" fmla="*/ 0 h 8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866">
                  <a:moveTo>
                    <a:pt x="37" y="0"/>
                  </a:moveTo>
                  <a:cubicBezTo>
                    <a:pt x="0" y="39"/>
                    <a:pt x="0" y="39"/>
                    <a:pt x="0" y="39"/>
                  </a:cubicBezTo>
                  <a:cubicBezTo>
                    <a:pt x="0" y="866"/>
                    <a:pt x="0" y="866"/>
                    <a:pt x="0" y="866"/>
                  </a:cubicBezTo>
                  <a:cubicBezTo>
                    <a:pt x="0" y="866"/>
                    <a:pt x="0" y="866"/>
                    <a:pt x="0" y="866"/>
                  </a:cubicBezTo>
                  <a:cubicBezTo>
                    <a:pt x="9" y="866"/>
                    <a:pt x="9" y="866"/>
                    <a:pt x="9" y="866"/>
                  </a:cubicBezTo>
                  <a:cubicBezTo>
                    <a:pt x="9" y="866"/>
                    <a:pt x="9" y="866"/>
                    <a:pt x="9" y="866"/>
                  </a:cubicBezTo>
                  <a:cubicBezTo>
                    <a:pt x="9" y="865"/>
                    <a:pt x="9" y="865"/>
                    <a:pt x="9" y="865"/>
                  </a:cubicBezTo>
                  <a:cubicBezTo>
                    <a:pt x="9" y="865"/>
                    <a:pt x="9" y="865"/>
                    <a:pt x="9" y="865"/>
                  </a:cubicBezTo>
                  <a:cubicBezTo>
                    <a:pt x="9" y="39"/>
                    <a:pt x="9" y="39"/>
                    <a:pt x="9" y="39"/>
                  </a:cubicBezTo>
                  <a:cubicBezTo>
                    <a:pt x="37" y="8"/>
                    <a:pt x="37" y="8"/>
                    <a:pt x="37" y="8"/>
                  </a:cubicBezTo>
                  <a:cubicBezTo>
                    <a:pt x="37" y="0"/>
                    <a:pt x="37"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34" name="Freeform 19"/>
            <p:cNvSpPr>
              <a:spLocks/>
            </p:cNvSpPr>
            <p:nvPr/>
          </p:nvSpPr>
          <p:spPr bwMode="auto">
            <a:xfrm>
              <a:off x="-1963738" y="4113213"/>
              <a:ext cx="12700" cy="12700"/>
            </a:xfrm>
            <a:custGeom>
              <a:avLst/>
              <a:gdLst>
                <a:gd name="T0" fmla="*/ 0 w 9"/>
                <a:gd name="T1" fmla="*/ 0 h 8"/>
                <a:gd name="T2" fmla="*/ 0 w 9"/>
                <a:gd name="T3" fmla="*/ 8 h 8"/>
                <a:gd name="T4" fmla="*/ 9 w 9"/>
                <a:gd name="T5" fmla="*/ 4 h 8"/>
                <a:gd name="T6" fmla="*/ 9 w 9"/>
                <a:gd name="T7" fmla="*/ 0 h 8"/>
                <a:gd name="T8" fmla="*/ 0 w 9"/>
                <a:gd name="T9" fmla="*/ 0 h 8"/>
              </a:gdLst>
              <a:ahLst/>
              <a:cxnLst>
                <a:cxn ang="0">
                  <a:pos x="T0" y="T1"/>
                </a:cxn>
                <a:cxn ang="0">
                  <a:pos x="T2" y="T3"/>
                </a:cxn>
                <a:cxn ang="0">
                  <a:pos x="T4" y="T5"/>
                </a:cxn>
                <a:cxn ang="0">
                  <a:pos x="T6" y="T7"/>
                </a:cxn>
                <a:cxn ang="0">
                  <a:pos x="T8" y="T9"/>
                </a:cxn>
              </a:cxnLst>
              <a:rect l="0" t="0" r="r" b="b"/>
              <a:pathLst>
                <a:path w="9" h="8">
                  <a:moveTo>
                    <a:pt x="0" y="0"/>
                  </a:moveTo>
                  <a:cubicBezTo>
                    <a:pt x="0" y="3"/>
                    <a:pt x="0" y="6"/>
                    <a:pt x="0" y="8"/>
                  </a:cubicBezTo>
                  <a:cubicBezTo>
                    <a:pt x="3" y="7"/>
                    <a:pt x="6" y="6"/>
                    <a:pt x="9" y="4"/>
                  </a:cubicBezTo>
                  <a:cubicBezTo>
                    <a:pt x="9" y="3"/>
                    <a:pt x="9" y="2"/>
                    <a:pt x="9"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35" name="Freeform 20"/>
            <p:cNvSpPr>
              <a:spLocks noEditPoints="1"/>
            </p:cNvSpPr>
            <p:nvPr/>
          </p:nvSpPr>
          <p:spPr bwMode="auto">
            <a:xfrm>
              <a:off x="-2060575" y="4225925"/>
              <a:ext cx="66675" cy="9525"/>
            </a:xfrm>
            <a:custGeom>
              <a:avLst/>
              <a:gdLst>
                <a:gd name="T0" fmla="*/ 25 w 44"/>
                <a:gd name="T1" fmla="*/ 6 h 7"/>
                <a:gd name="T2" fmla="*/ 17 w 44"/>
                <a:gd name="T3" fmla="*/ 7 h 7"/>
                <a:gd name="T4" fmla="*/ 17 w 44"/>
                <a:gd name="T5" fmla="*/ 7 h 7"/>
                <a:gd name="T6" fmla="*/ 24 w 44"/>
                <a:gd name="T7" fmla="*/ 6 h 7"/>
                <a:gd name="T8" fmla="*/ 25 w 44"/>
                <a:gd name="T9" fmla="*/ 6 h 7"/>
                <a:gd name="T10" fmla="*/ 25 w 44"/>
                <a:gd name="T11" fmla="*/ 6 h 7"/>
                <a:gd name="T12" fmla="*/ 32 w 44"/>
                <a:gd name="T13" fmla="*/ 5 h 7"/>
                <a:gd name="T14" fmla="*/ 30 w 44"/>
                <a:gd name="T15" fmla="*/ 5 h 7"/>
                <a:gd name="T16" fmla="*/ 31 w 44"/>
                <a:gd name="T17" fmla="*/ 5 h 7"/>
                <a:gd name="T18" fmla="*/ 31 w 44"/>
                <a:gd name="T19" fmla="*/ 5 h 7"/>
                <a:gd name="T20" fmla="*/ 32 w 44"/>
                <a:gd name="T21" fmla="*/ 5 h 7"/>
                <a:gd name="T22" fmla="*/ 0 w 44"/>
                <a:gd name="T23" fmla="*/ 4 h 7"/>
                <a:gd name="T24" fmla="*/ 17 w 44"/>
                <a:gd name="T25" fmla="*/ 7 h 7"/>
                <a:gd name="T26" fmla="*/ 17 w 44"/>
                <a:gd name="T27" fmla="*/ 7 h 7"/>
                <a:gd name="T28" fmla="*/ 0 w 44"/>
                <a:gd name="T29" fmla="*/ 4 h 7"/>
                <a:gd name="T30" fmla="*/ 0 w 44"/>
                <a:gd name="T31" fmla="*/ 4 h 7"/>
                <a:gd name="T32" fmla="*/ 38 w 44"/>
                <a:gd name="T33" fmla="*/ 3 h 7"/>
                <a:gd name="T34" fmla="*/ 38 w 44"/>
                <a:gd name="T35" fmla="*/ 3 h 7"/>
                <a:gd name="T36" fmla="*/ 38 w 44"/>
                <a:gd name="T37" fmla="*/ 3 h 7"/>
                <a:gd name="T38" fmla="*/ 38 w 44"/>
                <a:gd name="T39" fmla="*/ 3 h 7"/>
                <a:gd name="T40" fmla="*/ 40 w 44"/>
                <a:gd name="T41" fmla="*/ 2 h 7"/>
                <a:gd name="T42" fmla="*/ 40 w 44"/>
                <a:gd name="T43" fmla="*/ 2 h 7"/>
                <a:gd name="T44" fmla="*/ 40 w 44"/>
                <a:gd name="T45" fmla="*/ 2 h 7"/>
                <a:gd name="T46" fmla="*/ 40 w 44"/>
                <a:gd name="T47" fmla="*/ 2 h 7"/>
                <a:gd name="T48" fmla="*/ 41 w 44"/>
                <a:gd name="T49" fmla="*/ 1 h 7"/>
                <a:gd name="T50" fmla="*/ 41 w 44"/>
                <a:gd name="T51" fmla="*/ 1 h 7"/>
                <a:gd name="T52" fmla="*/ 41 w 44"/>
                <a:gd name="T53" fmla="*/ 1 h 7"/>
                <a:gd name="T54" fmla="*/ 41 w 44"/>
                <a:gd name="T55" fmla="*/ 1 h 7"/>
                <a:gd name="T56" fmla="*/ 43 w 44"/>
                <a:gd name="T57" fmla="*/ 1 h 7"/>
                <a:gd name="T58" fmla="*/ 42 w 44"/>
                <a:gd name="T59" fmla="*/ 1 h 7"/>
                <a:gd name="T60" fmla="*/ 42 w 44"/>
                <a:gd name="T61" fmla="*/ 1 h 7"/>
                <a:gd name="T62" fmla="*/ 43 w 44"/>
                <a:gd name="T63" fmla="*/ 1 h 7"/>
                <a:gd name="T64" fmla="*/ 44 w 44"/>
                <a:gd name="T65" fmla="*/ 0 h 7"/>
                <a:gd name="T66" fmla="*/ 44 w 44"/>
                <a:gd name="T67" fmla="*/ 0 h 7"/>
                <a:gd name="T68" fmla="*/ 44 w 44"/>
                <a:gd name="T69" fmla="*/ 0 h 7"/>
                <a:gd name="T70" fmla="*/ 44 w 44"/>
                <a:gd name="T71" fmla="*/ 0 h 7"/>
                <a:gd name="T72" fmla="*/ 44 w 44"/>
                <a:gd name="T73" fmla="*/ 0 h 7"/>
                <a:gd name="T74" fmla="*/ 44 w 44"/>
                <a:gd name="T75" fmla="*/ 0 h 7"/>
                <a:gd name="T76" fmla="*/ 44 w 44"/>
                <a:gd name="T77" fmla="*/ 0 h 7"/>
                <a:gd name="T78" fmla="*/ 44 w 44"/>
                <a:gd name="T79" fmla="*/ 0 h 7"/>
                <a:gd name="T80" fmla="*/ 44 w 44"/>
                <a:gd name="T81" fmla="*/ 0 h 7"/>
                <a:gd name="T82" fmla="*/ 44 w 44"/>
                <a:gd name="T83"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4" h="7">
                  <a:moveTo>
                    <a:pt x="25" y="6"/>
                  </a:moveTo>
                  <a:cubicBezTo>
                    <a:pt x="22" y="6"/>
                    <a:pt x="20" y="7"/>
                    <a:pt x="17" y="7"/>
                  </a:cubicBezTo>
                  <a:cubicBezTo>
                    <a:pt x="17" y="7"/>
                    <a:pt x="17" y="7"/>
                    <a:pt x="17" y="7"/>
                  </a:cubicBezTo>
                  <a:cubicBezTo>
                    <a:pt x="19" y="7"/>
                    <a:pt x="22" y="6"/>
                    <a:pt x="24" y="6"/>
                  </a:cubicBezTo>
                  <a:cubicBezTo>
                    <a:pt x="25" y="6"/>
                    <a:pt x="25" y="6"/>
                    <a:pt x="25" y="6"/>
                  </a:cubicBezTo>
                  <a:cubicBezTo>
                    <a:pt x="25" y="6"/>
                    <a:pt x="25" y="6"/>
                    <a:pt x="25" y="6"/>
                  </a:cubicBezTo>
                  <a:moveTo>
                    <a:pt x="32" y="5"/>
                  </a:moveTo>
                  <a:cubicBezTo>
                    <a:pt x="31" y="5"/>
                    <a:pt x="31" y="5"/>
                    <a:pt x="30" y="5"/>
                  </a:cubicBezTo>
                  <a:cubicBezTo>
                    <a:pt x="31" y="5"/>
                    <a:pt x="31" y="5"/>
                    <a:pt x="31" y="5"/>
                  </a:cubicBezTo>
                  <a:cubicBezTo>
                    <a:pt x="31" y="5"/>
                    <a:pt x="31" y="5"/>
                    <a:pt x="31" y="5"/>
                  </a:cubicBezTo>
                  <a:cubicBezTo>
                    <a:pt x="31" y="5"/>
                    <a:pt x="31" y="5"/>
                    <a:pt x="32" y="5"/>
                  </a:cubicBezTo>
                  <a:moveTo>
                    <a:pt x="0" y="4"/>
                  </a:moveTo>
                  <a:cubicBezTo>
                    <a:pt x="6" y="6"/>
                    <a:pt x="11" y="6"/>
                    <a:pt x="17" y="7"/>
                  </a:cubicBezTo>
                  <a:cubicBezTo>
                    <a:pt x="17" y="7"/>
                    <a:pt x="17" y="7"/>
                    <a:pt x="17" y="7"/>
                  </a:cubicBezTo>
                  <a:cubicBezTo>
                    <a:pt x="11" y="6"/>
                    <a:pt x="6" y="6"/>
                    <a:pt x="0" y="4"/>
                  </a:cubicBezTo>
                  <a:cubicBezTo>
                    <a:pt x="0" y="4"/>
                    <a:pt x="0" y="4"/>
                    <a:pt x="0" y="4"/>
                  </a:cubicBezTo>
                  <a:moveTo>
                    <a:pt x="38" y="3"/>
                  </a:moveTo>
                  <a:cubicBezTo>
                    <a:pt x="38" y="3"/>
                    <a:pt x="38" y="3"/>
                    <a:pt x="38" y="3"/>
                  </a:cubicBezTo>
                  <a:cubicBezTo>
                    <a:pt x="38" y="3"/>
                    <a:pt x="38" y="3"/>
                    <a:pt x="38" y="3"/>
                  </a:cubicBezTo>
                  <a:cubicBezTo>
                    <a:pt x="38" y="3"/>
                    <a:pt x="38" y="3"/>
                    <a:pt x="38" y="3"/>
                  </a:cubicBezTo>
                  <a:moveTo>
                    <a:pt x="40" y="2"/>
                  </a:moveTo>
                  <a:cubicBezTo>
                    <a:pt x="40" y="2"/>
                    <a:pt x="40" y="2"/>
                    <a:pt x="40" y="2"/>
                  </a:cubicBezTo>
                  <a:cubicBezTo>
                    <a:pt x="40" y="2"/>
                    <a:pt x="40" y="2"/>
                    <a:pt x="40" y="2"/>
                  </a:cubicBezTo>
                  <a:cubicBezTo>
                    <a:pt x="40" y="2"/>
                    <a:pt x="40" y="2"/>
                    <a:pt x="40" y="2"/>
                  </a:cubicBezTo>
                  <a:moveTo>
                    <a:pt x="41" y="1"/>
                  </a:moveTo>
                  <a:cubicBezTo>
                    <a:pt x="41" y="1"/>
                    <a:pt x="41" y="1"/>
                    <a:pt x="41" y="1"/>
                  </a:cubicBezTo>
                  <a:cubicBezTo>
                    <a:pt x="41" y="1"/>
                    <a:pt x="41" y="1"/>
                    <a:pt x="41" y="1"/>
                  </a:cubicBezTo>
                  <a:cubicBezTo>
                    <a:pt x="41" y="1"/>
                    <a:pt x="41" y="1"/>
                    <a:pt x="41" y="1"/>
                  </a:cubicBezTo>
                  <a:moveTo>
                    <a:pt x="43" y="1"/>
                  </a:moveTo>
                  <a:cubicBezTo>
                    <a:pt x="42" y="1"/>
                    <a:pt x="42" y="1"/>
                    <a:pt x="42" y="1"/>
                  </a:cubicBezTo>
                  <a:cubicBezTo>
                    <a:pt x="42" y="1"/>
                    <a:pt x="42" y="1"/>
                    <a:pt x="42" y="1"/>
                  </a:cubicBezTo>
                  <a:cubicBezTo>
                    <a:pt x="43" y="1"/>
                    <a:pt x="43" y="1"/>
                    <a:pt x="43" y="1"/>
                  </a:cubicBezTo>
                  <a:moveTo>
                    <a:pt x="44" y="0"/>
                  </a:moveTo>
                  <a:cubicBezTo>
                    <a:pt x="44" y="0"/>
                    <a:pt x="44" y="0"/>
                    <a:pt x="44" y="0"/>
                  </a:cubicBezTo>
                  <a:cubicBezTo>
                    <a:pt x="44" y="0"/>
                    <a:pt x="44" y="0"/>
                    <a:pt x="44" y="0"/>
                  </a:cubicBezTo>
                  <a:cubicBezTo>
                    <a:pt x="44" y="0"/>
                    <a:pt x="44" y="0"/>
                    <a:pt x="44" y="0"/>
                  </a:cubicBezTo>
                  <a:moveTo>
                    <a:pt x="44" y="0"/>
                  </a:moveTo>
                  <a:cubicBezTo>
                    <a:pt x="44" y="0"/>
                    <a:pt x="44" y="0"/>
                    <a:pt x="44" y="0"/>
                  </a:cubicBezTo>
                  <a:cubicBezTo>
                    <a:pt x="44" y="0"/>
                    <a:pt x="44" y="0"/>
                    <a:pt x="44" y="0"/>
                  </a:cubicBezTo>
                  <a:moveTo>
                    <a:pt x="44" y="0"/>
                  </a:moveTo>
                  <a:cubicBezTo>
                    <a:pt x="44" y="0"/>
                    <a:pt x="44" y="0"/>
                    <a:pt x="44" y="0"/>
                  </a:cubicBezTo>
                  <a:cubicBezTo>
                    <a:pt x="44" y="0"/>
                    <a:pt x="44" y="0"/>
                    <a:pt x="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36" name="Freeform 21"/>
            <p:cNvSpPr>
              <a:spLocks/>
            </p:cNvSpPr>
            <p:nvPr/>
          </p:nvSpPr>
          <p:spPr bwMode="auto">
            <a:xfrm>
              <a:off x="-2060575" y="4132263"/>
              <a:ext cx="109538" cy="103187"/>
            </a:xfrm>
            <a:custGeom>
              <a:avLst/>
              <a:gdLst>
                <a:gd name="T0" fmla="*/ 64 w 73"/>
                <a:gd name="T1" fmla="*/ 0 h 69"/>
                <a:gd name="T2" fmla="*/ 5 w 73"/>
                <a:gd name="T3" fmla="*/ 66 h 69"/>
                <a:gd name="T4" fmla="*/ 0 w 73"/>
                <a:gd name="T5" fmla="*/ 66 h 69"/>
                <a:gd name="T6" fmla="*/ 17 w 73"/>
                <a:gd name="T7" fmla="*/ 69 h 69"/>
                <a:gd name="T8" fmla="*/ 17 w 73"/>
                <a:gd name="T9" fmla="*/ 69 h 69"/>
                <a:gd name="T10" fmla="*/ 25 w 73"/>
                <a:gd name="T11" fmla="*/ 68 h 69"/>
                <a:gd name="T12" fmla="*/ 25 w 73"/>
                <a:gd name="T13" fmla="*/ 68 h 69"/>
                <a:gd name="T14" fmla="*/ 26 w 73"/>
                <a:gd name="T15" fmla="*/ 68 h 69"/>
                <a:gd name="T16" fmla="*/ 27 w 73"/>
                <a:gd name="T17" fmla="*/ 68 h 69"/>
                <a:gd name="T18" fmla="*/ 27 w 73"/>
                <a:gd name="T19" fmla="*/ 68 h 69"/>
                <a:gd name="T20" fmla="*/ 28 w 73"/>
                <a:gd name="T21" fmla="*/ 67 h 69"/>
                <a:gd name="T22" fmla="*/ 28 w 73"/>
                <a:gd name="T23" fmla="*/ 67 h 69"/>
                <a:gd name="T24" fmla="*/ 29 w 73"/>
                <a:gd name="T25" fmla="*/ 67 h 69"/>
                <a:gd name="T26" fmla="*/ 30 w 73"/>
                <a:gd name="T27" fmla="*/ 67 h 69"/>
                <a:gd name="T28" fmla="*/ 30 w 73"/>
                <a:gd name="T29" fmla="*/ 67 h 69"/>
                <a:gd name="T30" fmla="*/ 32 w 73"/>
                <a:gd name="T31" fmla="*/ 67 h 69"/>
                <a:gd name="T32" fmla="*/ 38 w 73"/>
                <a:gd name="T33" fmla="*/ 65 h 69"/>
                <a:gd name="T34" fmla="*/ 38 w 73"/>
                <a:gd name="T35" fmla="*/ 65 h 69"/>
                <a:gd name="T36" fmla="*/ 38 w 73"/>
                <a:gd name="T37" fmla="*/ 65 h 69"/>
                <a:gd name="T38" fmla="*/ 39 w 73"/>
                <a:gd name="T39" fmla="*/ 64 h 69"/>
                <a:gd name="T40" fmla="*/ 39 w 73"/>
                <a:gd name="T41" fmla="*/ 64 h 69"/>
                <a:gd name="T42" fmla="*/ 40 w 73"/>
                <a:gd name="T43" fmla="*/ 64 h 69"/>
                <a:gd name="T44" fmla="*/ 40 w 73"/>
                <a:gd name="T45" fmla="*/ 64 h 69"/>
                <a:gd name="T46" fmla="*/ 40 w 73"/>
                <a:gd name="T47" fmla="*/ 64 h 69"/>
                <a:gd name="T48" fmla="*/ 41 w 73"/>
                <a:gd name="T49" fmla="*/ 63 h 69"/>
                <a:gd name="T50" fmla="*/ 41 w 73"/>
                <a:gd name="T51" fmla="*/ 63 h 69"/>
                <a:gd name="T52" fmla="*/ 41 w 73"/>
                <a:gd name="T53" fmla="*/ 63 h 69"/>
                <a:gd name="T54" fmla="*/ 42 w 73"/>
                <a:gd name="T55" fmla="*/ 63 h 69"/>
                <a:gd name="T56" fmla="*/ 43 w 73"/>
                <a:gd name="T57" fmla="*/ 63 h 69"/>
                <a:gd name="T58" fmla="*/ 43 w 73"/>
                <a:gd name="T59" fmla="*/ 63 h 69"/>
                <a:gd name="T60" fmla="*/ 44 w 73"/>
                <a:gd name="T61" fmla="*/ 62 h 69"/>
                <a:gd name="T62" fmla="*/ 44 w 73"/>
                <a:gd name="T63" fmla="*/ 62 h 69"/>
                <a:gd name="T64" fmla="*/ 44 w 73"/>
                <a:gd name="T65" fmla="*/ 62 h 69"/>
                <a:gd name="T66" fmla="*/ 44 w 73"/>
                <a:gd name="T67" fmla="*/ 62 h 69"/>
                <a:gd name="T68" fmla="*/ 44 w 73"/>
                <a:gd name="T69" fmla="*/ 62 h 69"/>
                <a:gd name="T70" fmla="*/ 44 w 73"/>
                <a:gd name="T71" fmla="*/ 62 h 69"/>
                <a:gd name="T72" fmla="*/ 44 w 73"/>
                <a:gd name="T73" fmla="*/ 62 h 69"/>
                <a:gd name="T74" fmla="*/ 73 w 73"/>
                <a:gd name="T75" fmla="*/ 0 h 69"/>
                <a:gd name="T76" fmla="*/ 64 w 73"/>
                <a:gd name="T77" fmla="*/ 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 h="69">
                  <a:moveTo>
                    <a:pt x="64" y="0"/>
                  </a:moveTo>
                  <a:cubicBezTo>
                    <a:pt x="61" y="33"/>
                    <a:pt x="46" y="66"/>
                    <a:pt x="5" y="66"/>
                  </a:cubicBezTo>
                  <a:cubicBezTo>
                    <a:pt x="3" y="66"/>
                    <a:pt x="2" y="66"/>
                    <a:pt x="0" y="66"/>
                  </a:cubicBezTo>
                  <a:cubicBezTo>
                    <a:pt x="6" y="68"/>
                    <a:pt x="11" y="68"/>
                    <a:pt x="17" y="69"/>
                  </a:cubicBezTo>
                  <a:cubicBezTo>
                    <a:pt x="17" y="69"/>
                    <a:pt x="17" y="69"/>
                    <a:pt x="17" y="69"/>
                  </a:cubicBezTo>
                  <a:cubicBezTo>
                    <a:pt x="20" y="69"/>
                    <a:pt x="22" y="68"/>
                    <a:pt x="25" y="68"/>
                  </a:cubicBezTo>
                  <a:cubicBezTo>
                    <a:pt x="25" y="68"/>
                    <a:pt x="25" y="68"/>
                    <a:pt x="25" y="68"/>
                  </a:cubicBezTo>
                  <a:cubicBezTo>
                    <a:pt x="26" y="68"/>
                    <a:pt x="26" y="68"/>
                    <a:pt x="26" y="68"/>
                  </a:cubicBezTo>
                  <a:cubicBezTo>
                    <a:pt x="27" y="68"/>
                    <a:pt x="27" y="68"/>
                    <a:pt x="27" y="68"/>
                  </a:cubicBezTo>
                  <a:cubicBezTo>
                    <a:pt x="27" y="68"/>
                    <a:pt x="27" y="68"/>
                    <a:pt x="27" y="68"/>
                  </a:cubicBezTo>
                  <a:cubicBezTo>
                    <a:pt x="28" y="67"/>
                    <a:pt x="28" y="67"/>
                    <a:pt x="28" y="67"/>
                  </a:cubicBezTo>
                  <a:cubicBezTo>
                    <a:pt x="28" y="67"/>
                    <a:pt x="28" y="67"/>
                    <a:pt x="28" y="67"/>
                  </a:cubicBezTo>
                  <a:cubicBezTo>
                    <a:pt x="29" y="67"/>
                    <a:pt x="29" y="67"/>
                    <a:pt x="29" y="67"/>
                  </a:cubicBezTo>
                  <a:cubicBezTo>
                    <a:pt x="30" y="67"/>
                    <a:pt x="30" y="67"/>
                    <a:pt x="30" y="67"/>
                  </a:cubicBezTo>
                  <a:cubicBezTo>
                    <a:pt x="30" y="67"/>
                    <a:pt x="30" y="67"/>
                    <a:pt x="30" y="67"/>
                  </a:cubicBezTo>
                  <a:cubicBezTo>
                    <a:pt x="31" y="67"/>
                    <a:pt x="31" y="67"/>
                    <a:pt x="32" y="67"/>
                  </a:cubicBezTo>
                  <a:cubicBezTo>
                    <a:pt x="34" y="66"/>
                    <a:pt x="36" y="66"/>
                    <a:pt x="38" y="65"/>
                  </a:cubicBezTo>
                  <a:cubicBezTo>
                    <a:pt x="38" y="65"/>
                    <a:pt x="38" y="65"/>
                    <a:pt x="38" y="65"/>
                  </a:cubicBezTo>
                  <a:cubicBezTo>
                    <a:pt x="38" y="65"/>
                    <a:pt x="38" y="65"/>
                    <a:pt x="38" y="65"/>
                  </a:cubicBezTo>
                  <a:cubicBezTo>
                    <a:pt x="39" y="64"/>
                    <a:pt x="39" y="64"/>
                    <a:pt x="39" y="64"/>
                  </a:cubicBezTo>
                  <a:cubicBezTo>
                    <a:pt x="39" y="64"/>
                    <a:pt x="39" y="64"/>
                    <a:pt x="39" y="64"/>
                  </a:cubicBezTo>
                  <a:cubicBezTo>
                    <a:pt x="40" y="64"/>
                    <a:pt x="40" y="64"/>
                    <a:pt x="40" y="64"/>
                  </a:cubicBezTo>
                  <a:cubicBezTo>
                    <a:pt x="40" y="64"/>
                    <a:pt x="40" y="64"/>
                    <a:pt x="40" y="64"/>
                  </a:cubicBezTo>
                  <a:cubicBezTo>
                    <a:pt x="40" y="64"/>
                    <a:pt x="40" y="64"/>
                    <a:pt x="40" y="64"/>
                  </a:cubicBezTo>
                  <a:cubicBezTo>
                    <a:pt x="41" y="63"/>
                    <a:pt x="41" y="63"/>
                    <a:pt x="41" y="63"/>
                  </a:cubicBezTo>
                  <a:cubicBezTo>
                    <a:pt x="41" y="63"/>
                    <a:pt x="41" y="63"/>
                    <a:pt x="41" y="63"/>
                  </a:cubicBezTo>
                  <a:cubicBezTo>
                    <a:pt x="41" y="63"/>
                    <a:pt x="41" y="63"/>
                    <a:pt x="41" y="63"/>
                  </a:cubicBezTo>
                  <a:cubicBezTo>
                    <a:pt x="42" y="63"/>
                    <a:pt x="42" y="63"/>
                    <a:pt x="42" y="63"/>
                  </a:cubicBezTo>
                  <a:cubicBezTo>
                    <a:pt x="42" y="63"/>
                    <a:pt x="42" y="63"/>
                    <a:pt x="43" y="63"/>
                  </a:cubicBezTo>
                  <a:cubicBezTo>
                    <a:pt x="43" y="63"/>
                    <a:pt x="43" y="63"/>
                    <a:pt x="43" y="63"/>
                  </a:cubicBezTo>
                  <a:cubicBezTo>
                    <a:pt x="44" y="62"/>
                    <a:pt x="44" y="62"/>
                    <a:pt x="44" y="62"/>
                  </a:cubicBezTo>
                  <a:cubicBezTo>
                    <a:pt x="44" y="62"/>
                    <a:pt x="44" y="62"/>
                    <a:pt x="44" y="62"/>
                  </a:cubicBezTo>
                  <a:cubicBezTo>
                    <a:pt x="44" y="62"/>
                    <a:pt x="44" y="62"/>
                    <a:pt x="44" y="62"/>
                  </a:cubicBezTo>
                  <a:cubicBezTo>
                    <a:pt x="44" y="62"/>
                    <a:pt x="44" y="62"/>
                    <a:pt x="44" y="62"/>
                  </a:cubicBezTo>
                  <a:cubicBezTo>
                    <a:pt x="44" y="62"/>
                    <a:pt x="44" y="62"/>
                    <a:pt x="44" y="62"/>
                  </a:cubicBezTo>
                  <a:cubicBezTo>
                    <a:pt x="44" y="62"/>
                    <a:pt x="44" y="62"/>
                    <a:pt x="44" y="62"/>
                  </a:cubicBezTo>
                  <a:cubicBezTo>
                    <a:pt x="44" y="62"/>
                    <a:pt x="44" y="62"/>
                    <a:pt x="44" y="62"/>
                  </a:cubicBezTo>
                  <a:cubicBezTo>
                    <a:pt x="59" y="53"/>
                    <a:pt x="71" y="36"/>
                    <a:pt x="73" y="0"/>
                  </a:cubicBezTo>
                  <a:cubicBezTo>
                    <a:pt x="64" y="0"/>
                    <a:pt x="64" y="0"/>
                    <a:pt x="6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37" name="Freeform 22"/>
            <p:cNvSpPr>
              <a:spLocks/>
            </p:cNvSpPr>
            <p:nvPr/>
          </p:nvSpPr>
          <p:spPr bwMode="auto">
            <a:xfrm>
              <a:off x="-1706563" y="4235450"/>
              <a:ext cx="30163" cy="0"/>
            </a:xfrm>
            <a:custGeom>
              <a:avLst/>
              <a:gdLst>
                <a:gd name="T0" fmla="*/ 0 w 20"/>
                <a:gd name="T1" fmla="*/ 13 w 20"/>
                <a:gd name="T2" fmla="*/ 20 w 20"/>
                <a:gd name="T3" fmla="*/ 0 w 20"/>
              </a:gdLst>
              <a:ahLst/>
              <a:cxnLst>
                <a:cxn ang="0">
                  <a:pos x="T0" y="0"/>
                </a:cxn>
                <a:cxn ang="0">
                  <a:pos x="T1" y="0"/>
                </a:cxn>
                <a:cxn ang="0">
                  <a:pos x="T2" y="0"/>
                </a:cxn>
                <a:cxn ang="0">
                  <a:pos x="T3" y="0"/>
                </a:cxn>
              </a:cxnLst>
              <a:rect l="0" t="0" r="r" b="b"/>
              <a:pathLst>
                <a:path w="20">
                  <a:moveTo>
                    <a:pt x="0" y="0"/>
                  </a:moveTo>
                  <a:cubicBezTo>
                    <a:pt x="4" y="0"/>
                    <a:pt x="9" y="0"/>
                    <a:pt x="13" y="0"/>
                  </a:cubicBezTo>
                  <a:cubicBezTo>
                    <a:pt x="15" y="0"/>
                    <a:pt x="18" y="0"/>
                    <a:pt x="2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38" name="Freeform 23"/>
            <p:cNvSpPr>
              <a:spLocks noEditPoints="1"/>
            </p:cNvSpPr>
            <p:nvPr/>
          </p:nvSpPr>
          <p:spPr bwMode="auto">
            <a:xfrm>
              <a:off x="-1963738" y="2630488"/>
              <a:ext cx="220663" cy="1501775"/>
            </a:xfrm>
            <a:custGeom>
              <a:avLst/>
              <a:gdLst>
                <a:gd name="T0" fmla="*/ 9 w 147"/>
                <a:gd name="T1" fmla="*/ 990 h 998"/>
                <a:gd name="T2" fmla="*/ 0 w 147"/>
                <a:gd name="T3" fmla="*/ 994 h 998"/>
                <a:gd name="T4" fmla="*/ 0 w 147"/>
                <a:gd name="T5" fmla="*/ 998 h 998"/>
                <a:gd name="T6" fmla="*/ 9 w 147"/>
                <a:gd name="T7" fmla="*/ 998 h 998"/>
                <a:gd name="T8" fmla="*/ 9 w 147"/>
                <a:gd name="T9" fmla="*/ 994 h 998"/>
                <a:gd name="T10" fmla="*/ 9 w 147"/>
                <a:gd name="T11" fmla="*/ 994 h 998"/>
                <a:gd name="T12" fmla="*/ 9 w 147"/>
                <a:gd name="T13" fmla="*/ 990 h 998"/>
                <a:gd name="T14" fmla="*/ 147 w 147"/>
                <a:gd name="T15" fmla="*/ 0 h 998"/>
                <a:gd name="T16" fmla="*/ 37 w 147"/>
                <a:gd name="T17" fmla="*/ 120 h 998"/>
                <a:gd name="T18" fmla="*/ 37 w 147"/>
                <a:gd name="T19" fmla="*/ 128 h 998"/>
                <a:gd name="T20" fmla="*/ 147 w 147"/>
                <a:gd name="T21" fmla="*/ 0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7" h="998">
                  <a:moveTo>
                    <a:pt x="9" y="990"/>
                  </a:moveTo>
                  <a:cubicBezTo>
                    <a:pt x="6" y="992"/>
                    <a:pt x="3" y="993"/>
                    <a:pt x="0" y="994"/>
                  </a:cubicBezTo>
                  <a:cubicBezTo>
                    <a:pt x="0" y="996"/>
                    <a:pt x="0" y="997"/>
                    <a:pt x="0" y="998"/>
                  </a:cubicBezTo>
                  <a:cubicBezTo>
                    <a:pt x="9" y="998"/>
                    <a:pt x="9" y="998"/>
                    <a:pt x="9" y="998"/>
                  </a:cubicBezTo>
                  <a:cubicBezTo>
                    <a:pt x="9" y="997"/>
                    <a:pt x="9" y="995"/>
                    <a:pt x="9" y="994"/>
                  </a:cubicBezTo>
                  <a:cubicBezTo>
                    <a:pt x="9" y="994"/>
                    <a:pt x="9" y="994"/>
                    <a:pt x="9" y="994"/>
                  </a:cubicBezTo>
                  <a:cubicBezTo>
                    <a:pt x="9" y="992"/>
                    <a:pt x="9" y="991"/>
                    <a:pt x="9" y="990"/>
                  </a:cubicBezTo>
                  <a:moveTo>
                    <a:pt x="147" y="0"/>
                  </a:moveTo>
                  <a:cubicBezTo>
                    <a:pt x="37" y="120"/>
                    <a:pt x="37" y="120"/>
                    <a:pt x="37" y="120"/>
                  </a:cubicBezTo>
                  <a:cubicBezTo>
                    <a:pt x="37" y="128"/>
                    <a:pt x="37" y="128"/>
                    <a:pt x="37" y="128"/>
                  </a:cubicBezTo>
                  <a:cubicBezTo>
                    <a:pt x="147" y="0"/>
                    <a:pt x="147" y="0"/>
                    <a:pt x="14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grpSp>
      <p:sp>
        <p:nvSpPr>
          <p:cNvPr id="39" name="Freeform 24"/>
          <p:cNvSpPr>
            <a:spLocks/>
          </p:cNvSpPr>
          <p:nvPr/>
        </p:nvSpPr>
        <p:spPr bwMode="auto">
          <a:xfrm>
            <a:off x="4853960" y="2937566"/>
            <a:ext cx="1514475" cy="1109374"/>
          </a:xfrm>
          <a:custGeom>
            <a:avLst/>
            <a:gdLst>
              <a:gd name="T0" fmla="*/ 212 w 1006"/>
              <a:gd name="T1" fmla="*/ 93 h 737"/>
              <a:gd name="T2" fmla="*/ 212 w 1006"/>
              <a:gd name="T3" fmla="*/ 93 h 737"/>
              <a:gd name="T4" fmla="*/ 934 w 1006"/>
              <a:gd name="T5" fmla="*/ 496 h 737"/>
              <a:gd name="T6" fmla="*/ 1006 w 1006"/>
              <a:gd name="T7" fmla="*/ 693 h 737"/>
              <a:gd name="T8" fmla="*/ 799 w 1006"/>
              <a:gd name="T9" fmla="*/ 737 h 737"/>
              <a:gd name="T10" fmla="*/ 274 w 1006"/>
              <a:gd name="T11" fmla="*/ 444 h 737"/>
              <a:gd name="T12" fmla="*/ 77 w 1006"/>
              <a:gd name="T13" fmla="*/ 334 h 737"/>
              <a:gd name="T14" fmla="*/ 46 w 1006"/>
              <a:gd name="T15" fmla="*/ 223 h 737"/>
              <a:gd name="T16" fmla="*/ 170 w 1006"/>
              <a:gd name="T17" fmla="*/ 0 h 737"/>
              <a:gd name="T18" fmla="*/ 212 w 1006"/>
              <a:gd name="T19" fmla="*/ 93 h 737"/>
              <a:gd name="T20" fmla="*/ 212 w 1006"/>
              <a:gd name="T21" fmla="*/ 93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06" h="737">
                <a:moveTo>
                  <a:pt x="212" y="93"/>
                </a:moveTo>
                <a:cubicBezTo>
                  <a:pt x="212" y="93"/>
                  <a:pt x="212" y="93"/>
                  <a:pt x="212" y="93"/>
                </a:cubicBezTo>
                <a:cubicBezTo>
                  <a:pt x="934" y="496"/>
                  <a:pt x="934" y="496"/>
                  <a:pt x="934" y="496"/>
                </a:cubicBezTo>
                <a:cubicBezTo>
                  <a:pt x="1006" y="693"/>
                  <a:pt x="1006" y="693"/>
                  <a:pt x="1006" y="693"/>
                </a:cubicBezTo>
                <a:cubicBezTo>
                  <a:pt x="799" y="737"/>
                  <a:pt x="799" y="737"/>
                  <a:pt x="799" y="737"/>
                </a:cubicBezTo>
                <a:cubicBezTo>
                  <a:pt x="274" y="444"/>
                  <a:pt x="274" y="444"/>
                  <a:pt x="274" y="444"/>
                </a:cubicBezTo>
                <a:cubicBezTo>
                  <a:pt x="208" y="407"/>
                  <a:pt x="143" y="370"/>
                  <a:pt x="77" y="334"/>
                </a:cubicBezTo>
                <a:cubicBezTo>
                  <a:pt x="0" y="291"/>
                  <a:pt x="29" y="252"/>
                  <a:pt x="46" y="223"/>
                </a:cubicBezTo>
                <a:cubicBezTo>
                  <a:pt x="170" y="0"/>
                  <a:pt x="170" y="0"/>
                  <a:pt x="170" y="0"/>
                </a:cubicBezTo>
                <a:cubicBezTo>
                  <a:pt x="157" y="26"/>
                  <a:pt x="150" y="58"/>
                  <a:pt x="212" y="93"/>
                </a:cubicBezTo>
                <a:cubicBezTo>
                  <a:pt x="212" y="93"/>
                  <a:pt x="212" y="93"/>
                  <a:pt x="212" y="93"/>
                </a:cubicBezTo>
              </a:path>
            </a:pathLst>
          </a:custGeom>
          <a:solidFill>
            <a:schemeClr val="accent1"/>
          </a:solidFill>
          <a:ln>
            <a:noFill/>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40" name="Freeform 25"/>
          <p:cNvSpPr>
            <a:spLocks noEditPoints="1"/>
          </p:cNvSpPr>
          <p:nvPr/>
        </p:nvSpPr>
        <p:spPr bwMode="auto">
          <a:xfrm>
            <a:off x="5089215" y="2930984"/>
            <a:ext cx="1270000" cy="1055412"/>
          </a:xfrm>
          <a:custGeom>
            <a:avLst/>
            <a:gdLst>
              <a:gd name="T0" fmla="*/ 54 w 844"/>
              <a:gd name="T1" fmla="*/ 93 h 702"/>
              <a:gd name="T2" fmla="*/ 50 w 844"/>
              <a:gd name="T3" fmla="*/ 101 h 702"/>
              <a:gd name="T4" fmla="*/ 50 w 844"/>
              <a:gd name="T5" fmla="*/ 101 h 702"/>
              <a:gd name="T6" fmla="*/ 51 w 844"/>
              <a:gd name="T7" fmla="*/ 102 h 702"/>
              <a:gd name="T8" fmla="*/ 51 w 844"/>
              <a:gd name="T9" fmla="*/ 102 h 702"/>
              <a:gd name="T10" fmla="*/ 772 w 844"/>
              <a:gd name="T11" fmla="*/ 505 h 702"/>
              <a:gd name="T12" fmla="*/ 844 w 844"/>
              <a:gd name="T13" fmla="*/ 702 h 702"/>
              <a:gd name="T14" fmla="*/ 777 w 844"/>
              <a:gd name="T15" fmla="*/ 497 h 702"/>
              <a:gd name="T16" fmla="*/ 54 w 844"/>
              <a:gd name="T17" fmla="*/ 93 h 702"/>
              <a:gd name="T18" fmla="*/ 54 w 844"/>
              <a:gd name="T19" fmla="*/ 93 h 702"/>
              <a:gd name="T20" fmla="*/ 0 w 844"/>
              <a:gd name="T21" fmla="*/ 36 h 702"/>
              <a:gd name="T22" fmla="*/ 0 w 844"/>
              <a:gd name="T23" fmla="*/ 36 h 702"/>
              <a:gd name="T24" fmla="*/ 0 w 844"/>
              <a:gd name="T25" fmla="*/ 36 h 702"/>
              <a:gd name="T26" fmla="*/ 0 w 844"/>
              <a:gd name="T27" fmla="*/ 36 h 702"/>
              <a:gd name="T28" fmla="*/ 3 w 844"/>
              <a:gd name="T29" fmla="*/ 22 h 702"/>
              <a:gd name="T30" fmla="*/ 3 w 844"/>
              <a:gd name="T31" fmla="*/ 22 h 702"/>
              <a:gd name="T32" fmla="*/ 3 w 844"/>
              <a:gd name="T33" fmla="*/ 22 h 702"/>
              <a:gd name="T34" fmla="*/ 3 w 844"/>
              <a:gd name="T35" fmla="*/ 23 h 702"/>
              <a:gd name="T36" fmla="*/ 3 w 844"/>
              <a:gd name="T37" fmla="*/ 22 h 702"/>
              <a:gd name="T38" fmla="*/ 4 w 844"/>
              <a:gd name="T39" fmla="*/ 20 h 702"/>
              <a:gd name="T40" fmla="*/ 4 w 844"/>
              <a:gd name="T41" fmla="*/ 20 h 702"/>
              <a:gd name="T42" fmla="*/ 4 w 844"/>
              <a:gd name="T43" fmla="*/ 20 h 702"/>
              <a:gd name="T44" fmla="*/ 4 w 844"/>
              <a:gd name="T45" fmla="*/ 20 h 702"/>
              <a:gd name="T46" fmla="*/ 6 w 844"/>
              <a:gd name="T47" fmla="*/ 14 h 702"/>
              <a:gd name="T48" fmla="*/ 5 w 844"/>
              <a:gd name="T49" fmla="*/ 17 h 702"/>
              <a:gd name="T50" fmla="*/ 6 w 844"/>
              <a:gd name="T51" fmla="*/ 14 h 702"/>
              <a:gd name="T52" fmla="*/ 17 w 844"/>
              <a:gd name="T53" fmla="*/ 0 h 702"/>
              <a:gd name="T54" fmla="*/ 7 w 844"/>
              <a:gd name="T55" fmla="*/ 13 h 702"/>
              <a:gd name="T56" fmla="*/ 7 w 844"/>
              <a:gd name="T57" fmla="*/ 13 h 702"/>
              <a:gd name="T58" fmla="*/ 7 w 844"/>
              <a:gd name="T59" fmla="*/ 13 h 702"/>
              <a:gd name="T60" fmla="*/ 17 w 844"/>
              <a:gd name="T61" fmla="*/ 0 h 702"/>
              <a:gd name="T62" fmla="*/ 17 w 844"/>
              <a:gd name="T63" fmla="*/ 0 h 702"/>
              <a:gd name="T64" fmla="*/ 17 w 844"/>
              <a:gd name="T65" fmla="*/ 0 h 702"/>
              <a:gd name="T66" fmla="*/ 17 w 844"/>
              <a:gd name="T67" fmla="*/ 0 h 7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4" h="702">
                <a:moveTo>
                  <a:pt x="54" y="93"/>
                </a:moveTo>
                <a:cubicBezTo>
                  <a:pt x="50" y="101"/>
                  <a:pt x="50" y="101"/>
                  <a:pt x="50" y="101"/>
                </a:cubicBezTo>
                <a:cubicBezTo>
                  <a:pt x="50" y="101"/>
                  <a:pt x="50" y="101"/>
                  <a:pt x="50" y="101"/>
                </a:cubicBezTo>
                <a:cubicBezTo>
                  <a:pt x="51" y="102"/>
                  <a:pt x="51" y="102"/>
                  <a:pt x="51" y="102"/>
                </a:cubicBezTo>
                <a:cubicBezTo>
                  <a:pt x="51" y="102"/>
                  <a:pt x="51" y="102"/>
                  <a:pt x="51" y="102"/>
                </a:cubicBezTo>
                <a:cubicBezTo>
                  <a:pt x="772" y="505"/>
                  <a:pt x="772" y="505"/>
                  <a:pt x="772" y="505"/>
                </a:cubicBezTo>
                <a:cubicBezTo>
                  <a:pt x="844" y="702"/>
                  <a:pt x="844" y="702"/>
                  <a:pt x="844" y="702"/>
                </a:cubicBezTo>
                <a:cubicBezTo>
                  <a:pt x="777" y="497"/>
                  <a:pt x="777" y="497"/>
                  <a:pt x="777" y="497"/>
                </a:cubicBezTo>
                <a:cubicBezTo>
                  <a:pt x="54" y="93"/>
                  <a:pt x="54" y="93"/>
                  <a:pt x="54" y="93"/>
                </a:cubicBezTo>
                <a:cubicBezTo>
                  <a:pt x="54" y="93"/>
                  <a:pt x="54" y="93"/>
                  <a:pt x="54" y="93"/>
                </a:cubicBezTo>
                <a:moveTo>
                  <a:pt x="0" y="36"/>
                </a:moveTo>
                <a:cubicBezTo>
                  <a:pt x="0" y="36"/>
                  <a:pt x="0" y="36"/>
                  <a:pt x="0" y="36"/>
                </a:cubicBezTo>
                <a:cubicBezTo>
                  <a:pt x="0" y="36"/>
                  <a:pt x="0" y="36"/>
                  <a:pt x="0" y="36"/>
                </a:cubicBezTo>
                <a:cubicBezTo>
                  <a:pt x="0" y="36"/>
                  <a:pt x="0" y="36"/>
                  <a:pt x="0" y="36"/>
                </a:cubicBezTo>
                <a:moveTo>
                  <a:pt x="3" y="22"/>
                </a:moveTo>
                <a:cubicBezTo>
                  <a:pt x="3" y="22"/>
                  <a:pt x="3" y="22"/>
                  <a:pt x="3" y="22"/>
                </a:cubicBezTo>
                <a:cubicBezTo>
                  <a:pt x="3" y="22"/>
                  <a:pt x="3" y="22"/>
                  <a:pt x="3" y="22"/>
                </a:cubicBezTo>
                <a:cubicBezTo>
                  <a:pt x="3" y="23"/>
                  <a:pt x="3" y="23"/>
                  <a:pt x="3" y="23"/>
                </a:cubicBezTo>
                <a:cubicBezTo>
                  <a:pt x="3" y="22"/>
                  <a:pt x="3" y="22"/>
                  <a:pt x="3" y="22"/>
                </a:cubicBezTo>
                <a:moveTo>
                  <a:pt x="4" y="20"/>
                </a:moveTo>
                <a:cubicBezTo>
                  <a:pt x="4" y="20"/>
                  <a:pt x="4" y="20"/>
                  <a:pt x="4" y="20"/>
                </a:cubicBezTo>
                <a:cubicBezTo>
                  <a:pt x="4" y="20"/>
                  <a:pt x="4" y="20"/>
                  <a:pt x="4" y="20"/>
                </a:cubicBezTo>
                <a:cubicBezTo>
                  <a:pt x="4" y="20"/>
                  <a:pt x="4" y="20"/>
                  <a:pt x="4" y="20"/>
                </a:cubicBezTo>
                <a:moveTo>
                  <a:pt x="6" y="14"/>
                </a:moveTo>
                <a:cubicBezTo>
                  <a:pt x="6" y="15"/>
                  <a:pt x="6" y="16"/>
                  <a:pt x="5" y="17"/>
                </a:cubicBezTo>
                <a:cubicBezTo>
                  <a:pt x="6" y="16"/>
                  <a:pt x="6" y="15"/>
                  <a:pt x="6" y="14"/>
                </a:cubicBezTo>
                <a:moveTo>
                  <a:pt x="17" y="0"/>
                </a:moveTo>
                <a:cubicBezTo>
                  <a:pt x="13" y="4"/>
                  <a:pt x="10" y="8"/>
                  <a:pt x="7" y="13"/>
                </a:cubicBezTo>
                <a:cubicBezTo>
                  <a:pt x="7" y="13"/>
                  <a:pt x="7" y="13"/>
                  <a:pt x="7" y="13"/>
                </a:cubicBezTo>
                <a:cubicBezTo>
                  <a:pt x="7" y="13"/>
                  <a:pt x="7" y="13"/>
                  <a:pt x="7" y="13"/>
                </a:cubicBezTo>
                <a:cubicBezTo>
                  <a:pt x="10" y="8"/>
                  <a:pt x="13" y="4"/>
                  <a:pt x="17" y="0"/>
                </a:cubicBezTo>
                <a:moveTo>
                  <a:pt x="17" y="0"/>
                </a:moveTo>
                <a:cubicBezTo>
                  <a:pt x="17" y="0"/>
                  <a:pt x="17" y="0"/>
                  <a:pt x="17" y="0"/>
                </a:cubicBezTo>
                <a:cubicBezTo>
                  <a:pt x="17" y="0"/>
                  <a:pt x="17" y="0"/>
                  <a:pt x="17" y="0"/>
                </a:cubicBezTo>
              </a:path>
            </a:pathLst>
          </a:custGeom>
          <a:solidFill>
            <a:schemeClr val="bg1">
              <a:lumMod val="75000"/>
            </a:schemeClr>
          </a:solidFill>
          <a:ln>
            <a:noFill/>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41" name="Freeform 26"/>
          <p:cNvSpPr>
            <a:spLocks/>
          </p:cNvSpPr>
          <p:nvPr/>
        </p:nvSpPr>
        <p:spPr bwMode="auto">
          <a:xfrm>
            <a:off x="5079023" y="2929317"/>
            <a:ext cx="95251" cy="152360"/>
          </a:xfrm>
          <a:custGeom>
            <a:avLst/>
            <a:gdLst>
              <a:gd name="T0" fmla="*/ 26 w 63"/>
              <a:gd name="T1" fmla="*/ 0 h 101"/>
              <a:gd name="T2" fmla="*/ 26 w 63"/>
              <a:gd name="T3" fmla="*/ 0 h 101"/>
              <a:gd name="T4" fmla="*/ 26 w 63"/>
              <a:gd name="T5" fmla="*/ 0 h 101"/>
              <a:gd name="T6" fmla="*/ 26 w 63"/>
              <a:gd name="T7" fmla="*/ 0 h 101"/>
              <a:gd name="T8" fmla="*/ 16 w 63"/>
              <a:gd name="T9" fmla="*/ 13 h 101"/>
              <a:gd name="T10" fmla="*/ 16 w 63"/>
              <a:gd name="T11" fmla="*/ 13 h 101"/>
              <a:gd name="T12" fmla="*/ 16 w 63"/>
              <a:gd name="T13" fmla="*/ 13 h 101"/>
              <a:gd name="T14" fmla="*/ 15 w 63"/>
              <a:gd name="T15" fmla="*/ 14 h 101"/>
              <a:gd name="T16" fmla="*/ 14 w 63"/>
              <a:gd name="T17" fmla="*/ 17 h 101"/>
              <a:gd name="T18" fmla="*/ 13 w 63"/>
              <a:gd name="T19" fmla="*/ 20 h 101"/>
              <a:gd name="T20" fmla="*/ 13 w 63"/>
              <a:gd name="T21" fmla="*/ 20 h 101"/>
              <a:gd name="T22" fmla="*/ 13 w 63"/>
              <a:gd name="T23" fmla="*/ 20 h 101"/>
              <a:gd name="T24" fmla="*/ 12 w 63"/>
              <a:gd name="T25" fmla="*/ 21 h 101"/>
              <a:gd name="T26" fmla="*/ 12 w 63"/>
              <a:gd name="T27" fmla="*/ 21 h 101"/>
              <a:gd name="T28" fmla="*/ 12 w 63"/>
              <a:gd name="T29" fmla="*/ 22 h 101"/>
              <a:gd name="T30" fmla="*/ 12 w 63"/>
              <a:gd name="T31" fmla="*/ 23 h 101"/>
              <a:gd name="T32" fmla="*/ 12 w 63"/>
              <a:gd name="T33" fmla="*/ 23 h 101"/>
              <a:gd name="T34" fmla="*/ 11 w 63"/>
              <a:gd name="T35" fmla="*/ 24 h 101"/>
              <a:gd name="T36" fmla="*/ 11 w 63"/>
              <a:gd name="T37" fmla="*/ 25 h 101"/>
              <a:gd name="T38" fmla="*/ 11 w 63"/>
              <a:gd name="T39" fmla="*/ 25 h 101"/>
              <a:gd name="T40" fmla="*/ 11 w 63"/>
              <a:gd name="T41" fmla="*/ 26 h 101"/>
              <a:gd name="T42" fmla="*/ 11 w 63"/>
              <a:gd name="T43" fmla="*/ 26 h 101"/>
              <a:gd name="T44" fmla="*/ 9 w 63"/>
              <a:gd name="T45" fmla="*/ 33 h 101"/>
              <a:gd name="T46" fmla="*/ 9 w 63"/>
              <a:gd name="T47" fmla="*/ 33 h 101"/>
              <a:gd name="T48" fmla="*/ 9 w 63"/>
              <a:gd name="T49" fmla="*/ 34 h 101"/>
              <a:gd name="T50" fmla="*/ 9 w 63"/>
              <a:gd name="T51" fmla="*/ 35 h 101"/>
              <a:gd name="T52" fmla="*/ 9 w 63"/>
              <a:gd name="T53" fmla="*/ 36 h 101"/>
              <a:gd name="T54" fmla="*/ 9 w 63"/>
              <a:gd name="T55" fmla="*/ 36 h 101"/>
              <a:gd name="T56" fmla="*/ 9 w 63"/>
              <a:gd name="T57" fmla="*/ 36 h 101"/>
              <a:gd name="T58" fmla="*/ 9 w 63"/>
              <a:gd name="T59" fmla="*/ 37 h 101"/>
              <a:gd name="T60" fmla="*/ 9 w 63"/>
              <a:gd name="T61" fmla="*/ 37 h 101"/>
              <a:gd name="T62" fmla="*/ 9 w 63"/>
              <a:gd name="T63" fmla="*/ 38 h 101"/>
              <a:gd name="T64" fmla="*/ 9 w 63"/>
              <a:gd name="T65" fmla="*/ 38 h 101"/>
              <a:gd name="T66" fmla="*/ 9 w 63"/>
              <a:gd name="T67" fmla="*/ 40 h 101"/>
              <a:gd name="T68" fmla="*/ 9 w 63"/>
              <a:gd name="T69" fmla="*/ 40 h 101"/>
              <a:gd name="T70" fmla="*/ 52 w 63"/>
              <a:gd name="T71" fmla="*/ 98 h 101"/>
              <a:gd name="T72" fmla="*/ 52 w 63"/>
              <a:gd name="T73" fmla="*/ 98 h 101"/>
              <a:gd name="T74" fmla="*/ 59 w 63"/>
              <a:gd name="T75" fmla="*/ 101 h 101"/>
              <a:gd name="T76" fmla="*/ 63 w 63"/>
              <a:gd name="T77" fmla="*/ 93 h 101"/>
              <a:gd name="T78" fmla="*/ 26 w 63"/>
              <a:gd name="T7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3" h="101">
                <a:moveTo>
                  <a:pt x="26" y="0"/>
                </a:moveTo>
                <a:cubicBezTo>
                  <a:pt x="26" y="0"/>
                  <a:pt x="26" y="0"/>
                  <a:pt x="26" y="0"/>
                </a:cubicBezTo>
                <a:cubicBezTo>
                  <a:pt x="26" y="0"/>
                  <a:pt x="26" y="0"/>
                  <a:pt x="26" y="0"/>
                </a:cubicBezTo>
                <a:cubicBezTo>
                  <a:pt x="26" y="0"/>
                  <a:pt x="26" y="0"/>
                  <a:pt x="26" y="0"/>
                </a:cubicBezTo>
                <a:cubicBezTo>
                  <a:pt x="22" y="4"/>
                  <a:pt x="19" y="8"/>
                  <a:pt x="16" y="13"/>
                </a:cubicBezTo>
                <a:cubicBezTo>
                  <a:pt x="16" y="13"/>
                  <a:pt x="16" y="13"/>
                  <a:pt x="16" y="13"/>
                </a:cubicBezTo>
                <a:cubicBezTo>
                  <a:pt x="16" y="13"/>
                  <a:pt x="16" y="13"/>
                  <a:pt x="16" y="13"/>
                </a:cubicBezTo>
                <a:cubicBezTo>
                  <a:pt x="16" y="13"/>
                  <a:pt x="15" y="13"/>
                  <a:pt x="15" y="14"/>
                </a:cubicBezTo>
                <a:cubicBezTo>
                  <a:pt x="15" y="15"/>
                  <a:pt x="15" y="16"/>
                  <a:pt x="14" y="17"/>
                </a:cubicBezTo>
                <a:cubicBezTo>
                  <a:pt x="14" y="18"/>
                  <a:pt x="13" y="19"/>
                  <a:pt x="13" y="20"/>
                </a:cubicBezTo>
                <a:cubicBezTo>
                  <a:pt x="13" y="20"/>
                  <a:pt x="13" y="20"/>
                  <a:pt x="13" y="20"/>
                </a:cubicBezTo>
                <a:cubicBezTo>
                  <a:pt x="13" y="20"/>
                  <a:pt x="13" y="20"/>
                  <a:pt x="13" y="20"/>
                </a:cubicBezTo>
                <a:cubicBezTo>
                  <a:pt x="12" y="21"/>
                  <a:pt x="12" y="21"/>
                  <a:pt x="12" y="21"/>
                </a:cubicBezTo>
                <a:cubicBezTo>
                  <a:pt x="12" y="21"/>
                  <a:pt x="12" y="21"/>
                  <a:pt x="12" y="21"/>
                </a:cubicBezTo>
                <a:cubicBezTo>
                  <a:pt x="12" y="22"/>
                  <a:pt x="12" y="22"/>
                  <a:pt x="12" y="22"/>
                </a:cubicBezTo>
                <a:cubicBezTo>
                  <a:pt x="12" y="22"/>
                  <a:pt x="12" y="22"/>
                  <a:pt x="12" y="23"/>
                </a:cubicBezTo>
                <a:cubicBezTo>
                  <a:pt x="12" y="23"/>
                  <a:pt x="12" y="23"/>
                  <a:pt x="12" y="23"/>
                </a:cubicBezTo>
                <a:cubicBezTo>
                  <a:pt x="11" y="24"/>
                  <a:pt x="11" y="24"/>
                  <a:pt x="11" y="24"/>
                </a:cubicBezTo>
                <a:cubicBezTo>
                  <a:pt x="11" y="25"/>
                  <a:pt x="11" y="25"/>
                  <a:pt x="11" y="25"/>
                </a:cubicBezTo>
                <a:cubicBezTo>
                  <a:pt x="11" y="25"/>
                  <a:pt x="11" y="25"/>
                  <a:pt x="11" y="25"/>
                </a:cubicBezTo>
                <a:cubicBezTo>
                  <a:pt x="11" y="26"/>
                  <a:pt x="11" y="26"/>
                  <a:pt x="11" y="26"/>
                </a:cubicBezTo>
                <a:cubicBezTo>
                  <a:pt x="11" y="26"/>
                  <a:pt x="11" y="26"/>
                  <a:pt x="11" y="26"/>
                </a:cubicBezTo>
                <a:cubicBezTo>
                  <a:pt x="10" y="28"/>
                  <a:pt x="10" y="31"/>
                  <a:pt x="9" y="33"/>
                </a:cubicBezTo>
                <a:cubicBezTo>
                  <a:pt x="9" y="33"/>
                  <a:pt x="9" y="33"/>
                  <a:pt x="9" y="33"/>
                </a:cubicBezTo>
                <a:cubicBezTo>
                  <a:pt x="9" y="34"/>
                  <a:pt x="9" y="34"/>
                  <a:pt x="9" y="34"/>
                </a:cubicBezTo>
                <a:cubicBezTo>
                  <a:pt x="9" y="35"/>
                  <a:pt x="9" y="35"/>
                  <a:pt x="9" y="35"/>
                </a:cubicBezTo>
                <a:cubicBezTo>
                  <a:pt x="9" y="36"/>
                  <a:pt x="9" y="36"/>
                  <a:pt x="9" y="36"/>
                </a:cubicBezTo>
                <a:cubicBezTo>
                  <a:pt x="9" y="36"/>
                  <a:pt x="9" y="36"/>
                  <a:pt x="9" y="36"/>
                </a:cubicBezTo>
                <a:cubicBezTo>
                  <a:pt x="9" y="36"/>
                  <a:pt x="9" y="36"/>
                  <a:pt x="9" y="36"/>
                </a:cubicBezTo>
                <a:cubicBezTo>
                  <a:pt x="9" y="36"/>
                  <a:pt x="9" y="37"/>
                  <a:pt x="9" y="37"/>
                </a:cubicBezTo>
                <a:cubicBezTo>
                  <a:pt x="9" y="37"/>
                  <a:pt x="9" y="37"/>
                  <a:pt x="9" y="37"/>
                </a:cubicBezTo>
                <a:cubicBezTo>
                  <a:pt x="9" y="38"/>
                  <a:pt x="9" y="38"/>
                  <a:pt x="9" y="38"/>
                </a:cubicBezTo>
                <a:cubicBezTo>
                  <a:pt x="9" y="38"/>
                  <a:pt x="9" y="38"/>
                  <a:pt x="9" y="38"/>
                </a:cubicBezTo>
                <a:cubicBezTo>
                  <a:pt x="9" y="39"/>
                  <a:pt x="9" y="39"/>
                  <a:pt x="9" y="40"/>
                </a:cubicBezTo>
                <a:cubicBezTo>
                  <a:pt x="9" y="40"/>
                  <a:pt x="9" y="40"/>
                  <a:pt x="9" y="40"/>
                </a:cubicBezTo>
                <a:cubicBezTo>
                  <a:pt x="8" y="58"/>
                  <a:pt x="19" y="77"/>
                  <a:pt x="52" y="98"/>
                </a:cubicBezTo>
                <a:cubicBezTo>
                  <a:pt x="52" y="98"/>
                  <a:pt x="52" y="98"/>
                  <a:pt x="52" y="98"/>
                </a:cubicBezTo>
                <a:cubicBezTo>
                  <a:pt x="54" y="99"/>
                  <a:pt x="57" y="100"/>
                  <a:pt x="59" y="101"/>
                </a:cubicBezTo>
                <a:cubicBezTo>
                  <a:pt x="63" y="93"/>
                  <a:pt x="63" y="93"/>
                  <a:pt x="63" y="93"/>
                </a:cubicBezTo>
                <a:cubicBezTo>
                  <a:pt x="30" y="75"/>
                  <a:pt x="0" y="41"/>
                  <a:pt x="26" y="0"/>
                </a:cubicBezTo>
              </a:path>
            </a:pathLst>
          </a:custGeom>
          <a:solidFill>
            <a:schemeClr val="bg1">
              <a:lumMod val="50000"/>
            </a:schemeClr>
          </a:solidFill>
          <a:ln>
            <a:noFill/>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45" name="文本框 44"/>
          <p:cNvSpPr txBox="1"/>
          <p:nvPr/>
        </p:nvSpPr>
        <p:spPr>
          <a:xfrm>
            <a:off x="1927087" y="2669591"/>
            <a:ext cx="2809245" cy="707630"/>
          </a:xfrm>
          <a:prstGeom prst="rect">
            <a:avLst/>
          </a:prstGeom>
          <a:noFill/>
        </p:spPr>
        <p:txBody>
          <a:bodyPr wrap="square" rtlCol="0">
            <a:spAutoFit/>
          </a:bodyPr>
          <a:lstStyle/>
          <a:p>
            <a:pPr defTabSz="914126"/>
            <a:r>
              <a:rPr lang="en-US" altLang="zh-CN" sz="1999" b="1" dirty="0">
                <a:solidFill>
                  <a:prstClr val="black">
                    <a:lumMod val="75000"/>
                    <a:lumOff val="25000"/>
                  </a:prstClr>
                </a:solidFill>
                <a:latin typeface="Calibri"/>
                <a:ea typeface="宋体" panose="02010600030101010101" pitchFamily="2" charset="-122"/>
                <a:cs typeface="Arial" panose="020B0604020202020204" pitchFamily="34" charset="0"/>
              </a:rPr>
              <a:t>Problems In Training Data Set</a:t>
            </a:r>
            <a:endParaRPr lang="en-US" altLang="zh-CN" sz="1999" b="1" dirty="0">
              <a:solidFill>
                <a:prstClr val="black">
                  <a:lumMod val="75000"/>
                  <a:lumOff val="25000"/>
                </a:prstClr>
              </a:solidFill>
              <a:latin typeface="Calibri"/>
              <a:ea typeface="宋体" panose="02010600030101010101" pitchFamily="2" charset="-122"/>
            </a:endParaRPr>
          </a:p>
        </p:txBody>
      </p:sp>
      <p:sp>
        <p:nvSpPr>
          <p:cNvPr id="46" name="文本框 45"/>
          <p:cNvSpPr txBox="1"/>
          <p:nvPr/>
        </p:nvSpPr>
        <p:spPr>
          <a:xfrm>
            <a:off x="7969717" y="3539301"/>
            <a:ext cx="2809245" cy="1015278"/>
          </a:xfrm>
          <a:prstGeom prst="rect">
            <a:avLst/>
          </a:prstGeom>
          <a:noFill/>
        </p:spPr>
        <p:txBody>
          <a:bodyPr wrap="square" rtlCol="0">
            <a:spAutoFit/>
          </a:bodyPr>
          <a:lstStyle/>
          <a:p>
            <a:pPr defTabSz="914126"/>
            <a:r>
              <a:rPr lang="en-US" altLang="zh-CN" sz="1999" b="1" dirty="0">
                <a:solidFill>
                  <a:prstClr val="black">
                    <a:lumMod val="75000"/>
                    <a:lumOff val="25000"/>
                  </a:prstClr>
                </a:solidFill>
                <a:cs typeface="Arial" panose="020B0604020202020204" pitchFamily="34" charset="0"/>
              </a:rPr>
              <a:t>Problems In Testing Data Set</a:t>
            </a:r>
          </a:p>
          <a:p>
            <a:pPr defTabSz="914126"/>
            <a:endParaRPr lang="en-US" altLang="zh-CN" sz="1999" b="1" dirty="0">
              <a:solidFill>
                <a:prstClr val="black">
                  <a:lumMod val="75000"/>
                  <a:lumOff val="25000"/>
                </a:prstClr>
              </a:solidFill>
              <a:latin typeface="Calibri"/>
              <a:ea typeface="宋体" panose="02010600030101010101" pitchFamily="2" charset="-122"/>
            </a:endParaRPr>
          </a:p>
        </p:txBody>
      </p:sp>
      <p:sp>
        <p:nvSpPr>
          <p:cNvPr id="47" name="文本框 46"/>
          <p:cNvSpPr txBox="1"/>
          <p:nvPr/>
        </p:nvSpPr>
        <p:spPr>
          <a:xfrm>
            <a:off x="1803124" y="5578297"/>
            <a:ext cx="2809245" cy="707630"/>
          </a:xfrm>
          <a:prstGeom prst="rect">
            <a:avLst/>
          </a:prstGeom>
          <a:noFill/>
        </p:spPr>
        <p:txBody>
          <a:bodyPr wrap="square" rtlCol="0">
            <a:spAutoFit/>
          </a:bodyPr>
          <a:lstStyle/>
          <a:p>
            <a:pPr defTabSz="914126"/>
            <a:r>
              <a:rPr lang="en-US" altLang="zh-CN" sz="1999" b="1" dirty="0">
                <a:solidFill>
                  <a:prstClr val="black">
                    <a:lumMod val="75000"/>
                    <a:lumOff val="25000"/>
                  </a:prstClr>
                </a:solidFill>
                <a:cs typeface="Arial" panose="020B0604020202020204" pitchFamily="34" charset="0"/>
              </a:rPr>
              <a:t>Improvement measures</a:t>
            </a:r>
          </a:p>
          <a:p>
            <a:pPr defTabSz="914126"/>
            <a:endParaRPr lang="en-US" altLang="zh-CN" sz="1999" b="1" dirty="0">
              <a:solidFill>
                <a:prstClr val="black">
                  <a:lumMod val="75000"/>
                  <a:lumOff val="25000"/>
                </a:prstClr>
              </a:solidFill>
              <a:latin typeface="Calibri"/>
              <a:ea typeface="宋体" panose="02010600030101010101" pitchFamily="2" charset="-122"/>
            </a:endParaRPr>
          </a:p>
        </p:txBody>
      </p:sp>
      <p:grpSp>
        <p:nvGrpSpPr>
          <p:cNvPr id="48" name="组合 47"/>
          <p:cNvGrpSpPr/>
          <p:nvPr/>
        </p:nvGrpSpPr>
        <p:grpSpPr>
          <a:xfrm>
            <a:off x="-289407" y="-110040"/>
            <a:ext cx="2555690" cy="2295569"/>
            <a:chOff x="-1344978" y="-685187"/>
            <a:chExt cx="6781080" cy="6092478"/>
          </a:xfrm>
        </p:grpSpPr>
        <p:sp>
          <p:nvSpPr>
            <p:cNvPr id="49" name="椭圆 48"/>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0" name="椭圆 49"/>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1" name="椭圆 50"/>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2" name="椭圆 51"/>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3" name="椭圆 52"/>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4" name="椭圆 53"/>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5" name="椭圆 54"/>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6" name="椭圆 55"/>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7" name="椭圆 56"/>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8" name="椭圆 57"/>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9" name="椭圆 58"/>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60" name="椭圆 59"/>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61" name="椭圆 60"/>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grpSp>
      <p:cxnSp>
        <p:nvCxnSpPr>
          <p:cNvPr id="62" name="直接连接符 61"/>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3" name="平行四边形 62"/>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altLang="zh-CN" sz="3599" dirty="0">
                <a:solidFill>
                  <a:prstClr val="black">
                    <a:lumMod val="75000"/>
                    <a:lumOff val="25000"/>
                  </a:prstClr>
                </a:solidFill>
                <a:latin typeface="Calibri"/>
                <a:ea typeface="宋体" panose="02010600030101010101" pitchFamily="2" charset="-122"/>
              </a:rPr>
              <a:t>3</a:t>
            </a:r>
            <a:endParaRPr lang="zh-CN" altLang="en-US" sz="3599" dirty="0">
              <a:solidFill>
                <a:prstClr val="black">
                  <a:lumMod val="75000"/>
                  <a:lumOff val="25000"/>
                </a:prstClr>
              </a:solidFill>
              <a:latin typeface="Calibri"/>
              <a:ea typeface="宋体" panose="02010600030101010101" pitchFamily="2" charset="-122"/>
            </a:endParaRPr>
          </a:p>
        </p:txBody>
      </p:sp>
      <p:sp>
        <p:nvSpPr>
          <p:cNvPr id="64" name="矩形 63"/>
          <p:cNvSpPr/>
          <p:nvPr/>
        </p:nvSpPr>
        <p:spPr>
          <a:xfrm>
            <a:off x="3207746" y="352701"/>
            <a:ext cx="4690556" cy="830740"/>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Analysis</a:t>
            </a:r>
          </a:p>
          <a:p>
            <a:pPr defTabSz="914126"/>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65" name="矩形 64">
            <a:extLst>
              <a:ext uri="{FF2B5EF4-FFF2-40B4-BE49-F238E27FC236}">
                <a16:creationId xmlns:a16="http://schemas.microsoft.com/office/drawing/2014/main" id="{15BDB3E6-C164-4443-A169-804741B7A344}"/>
              </a:ext>
            </a:extLst>
          </p:cNvPr>
          <p:cNvSpPr/>
          <p:nvPr/>
        </p:nvSpPr>
        <p:spPr>
          <a:xfrm>
            <a:off x="1977978" y="1037745"/>
            <a:ext cx="8861153" cy="830740"/>
          </a:xfrm>
          <a:prstGeom prst="rect">
            <a:avLst/>
          </a:prstGeom>
        </p:spPr>
        <p:txBody>
          <a:bodyPr wrap="square">
            <a:spAutoFit/>
          </a:bodyPr>
          <a:lstStyle/>
          <a:p>
            <a:pPr lvl="0"/>
            <a:r>
              <a:rPr lang="en-US" altLang="zh-CN" sz="2399" b="1" dirty="0">
                <a:solidFill>
                  <a:prstClr val="black">
                    <a:lumMod val="75000"/>
                    <a:lumOff val="25000"/>
                  </a:prstClr>
                </a:solidFill>
                <a:cs typeface="Arial" panose="020B0604020202020204" pitchFamily="34" charset="0"/>
              </a:rPr>
              <a:t>The main reasons for the low accuracy of the model</a:t>
            </a:r>
          </a:p>
          <a:p>
            <a:pPr lvl="0"/>
            <a:r>
              <a:rPr lang="en-US" altLang="zh-CN" sz="2399" b="1" dirty="0">
                <a:solidFill>
                  <a:prstClr val="black">
                    <a:lumMod val="75000"/>
                    <a:lumOff val="25000"/>
                  </a:prstClr>
                </a:solidFill>
                <a:cs typeface="Arial" panose="020B0604020202020204" pitchFamily="34" charset="0"/>
              </a:rPr>
              <a:t>Improvement measures</a:t>
            </a:r>
          </a:p>
        </p:txBody>
      </p:sp>
    </p:spTree>
    <p:extLst>
      <p:ext uri="{BB962C8B-B14F-4D97-AF65-F5344CB8AC3E}">
        <p14:creationId xmlns:p14="http://schemas.microsoft.com/office/powerpoint/2010/main" val="2222082468"/>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14:bounceEnd="36000">
                                          <p:cBhvr additive="base">
                                            <p:cTn id="7" dur="500" fill="hold"/>
                                            <p:tgtEl>
                                              <p:spTgt spid="6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14:bounceEnd="36000">
                                          <p:cBhvr additive="base">
                                            <p:cTn id="12" dur="500" fill="hold"/>
                                            <p:tgtEl>
                                              <p:spTgt spid="65"/>
                                            </p:tgtEl>
                                            <p:attrNameLst>
                                              <p:attrName>ppt_x</p:attrName>
                                            </p:attrNameLst>
                                          </p:cBhvr>
                                          <p:tavLst>
                                            <p:tav tm="0">
                                              <p:val>
                                                <p:strVal val="1+#ppt_w/2"/>
                                              </p:val>
                                            </p:tav>
                                            <p:tav tm="100000">
                                              <p:val>
                                                <p:strVal val="#ppt_x"/>
                                              </p:val>
                                            </p:tav>
                                          </p:tavLst>
                                        </p:anim>
                                        <p:anim calcmode="lin" valueType="num" p14:bounceEnd="36000">
                                          <p:cBhvr additive="base">
                                            <p:cTn id="13"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additive="base">
                                            <p:cTn id="7" dur="500" fill="hold"/>
                                            <p:tgtEl>
                                              <p:spTgt spid="64"/>
                                            </p:tgtEl>
                                            <p:attrNameLst>
                                              <p:attrName>ppt_x</p:attrName>
                                            </p:attrNameLst>
                                          </p:cBhvr>
                                          <p:tavLst>
                                            <p:tav tm="0">
                                              <p:val>
                                                <p:strVal val="1+#ppt_w/2"/>
                                              </p:val>
                                            </p:tav>
                                            <p:tav tm="100000">
                                              <p:val>
                                                <p:strVal val="#ppt_x"/>
                                              </p:val>
                                            </p:tav>
                                          </p:tavLst>
                                        </p:anim>
                                        <p:anim calcmode="lin" valueType="num">
                                          <p:cBhvr additive="base">
                                            <p:cTn id="8" dur="500" fill="hold"/>
                                            <p:tgtEl>
                                              <p:spTgt spid="6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65"/>
                                            </p:tgtEl>
                                            <p:attrNameLst>
                                              <p:attrName>style.visibility</p:attrName>
                                            </p:attrNameLst>
                                          </p:cBhvr>
                                          <p:to>
                                            <p:strVal val="visible"/>
                                          </p:to>
                                        </p:set>
                                        <p:anim calcmode="lin" valueType="num">
                                          <p:cBhvr additive="base">
                                            <p:cTn id="12" dur="500" fill="hold"/>
                                            <p:tgtEl>
                                              <p:spTgt spid="65"/>
                                            </p:tgtEl>
                                            <p:attrNameLst>
                                              <p:attrName>ppt_x</p:attrName>
                                            </p:attrNameLst>
                                          </p:cBhvr>
                                          <p:tavLst>
                                            <p:tav tm="0">
                                              <p:val>
                                                <p:strVal val="1+#ppt_w/2"/>
                                              </p:val>
                                            </p:tav>
                                            <p:tav tm="100000">
                                              <p:val>
                                                <p:strVal val="#ppt_x"/>
                                              </p:val>
                                            </p:tav>
                                          </p:tavLst>
                                        </p:anim>
                                        <p:anim calcmode="lin" valueType="num">
                                          <p:cBhvr additive="base">
                                            <p:cTn id="13" dur="500" fill="hold"/>
                                            <p:tgtEl>
                                              <p:spTgt spid="6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5"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1</a:t>
            </a:r>
            <a:endParaRPr lang="zh-CN" altLang="en-US" sz="2399" dirty="0">
              <a:solidFill>
                <a:prstClr val="white"/>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4</a:t>
            </a:r>
            <a:endParaRPr lang="zh-CN" altLang="en-US" sz="2399" dirty="0">
              <a:solidFill>
                <a:prstClr val="white"/>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3</a:t>
            </a:r>
            <a:endParaRPr lang="zh-CN" altLang="en-US" sz="2399" dirty="0">
              <a:solidFill>
                <a:prstClr val="white"/>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599" dirty="0">
                <a:solidFill>
                  <a:prstClr val="black">
                    <a:lumMod val="75000"/>
                    <a:lumOff val="25000"/>
                  </a:prstClr>
                </a:solidFill>
                <a:latin typeface="Calibri"/>
                <a:ea typeface="宋体" panose="02010600030101010101" pitchFamily="2" charset="-122"/>
              </a:rPr>
              <a:t>3</a:t>
            </a:r>
            <a:endParaRPr lang="zh-CN" altLang="en-US" sz="3599" dirty="0">
              <a:solidFill>
                <a:prstClr val="black">
                  <a:lumMod val="75000"/>
                  <a:lumOff val="25000"/>
                </a:prstClr>
              </a:solidFill>
              <a:latin typeface="Calibri"/>
              <a:ea typeface="宋体" panose="02010600030101010101" pitchFamily="2" charset="-122"/>
            </a:endParaRPr>
          </a:p>
        </p:txBody>
      </p:sp>
      <p:sp>
        <p:nvSpPr>
          <p:cNvPr id="51" name="矩形 50"/>
          <p:cNvSpPr/>
          <p:nvPr/>
        </p:nvSpPr>
        <p:spPr>
          <a:xfrm>
            <a:off x="2250248" y="1053383"/>
            <a:ext cx="4690556" cy="461537"/>
          </a:xfrm>
          <a:prstGeom prst="rect">
            <a:avLst/>
          </a:prstGeom>
        </p:spPr>
        <p:txBody>
          <a:bodyPr wrap="square">
            <a:spAutoFit/>
          </a:bodyPr>
          <a:lstStyle/>
          <a:p>
            <a:pPr lvl="0"/>
            <a:r>
              <a:rPr lang="en-US" altLang="zh-CN" sz="2399" b="1" dirty="0">
                <a:solidFill>
                  <a:schemeClr val="tx1">
                    <a:lumMod val="75000"/>
                    <a:lumOff val="25000"/>
                  </a:schemeClr>
                </a:solidFill>
                <a:cs typeface="Arial" panose="020B0604020202020204" pitchFamily="34" charset="0"/>
              </a:rPr>
              <a:t>① </a:t>
            </a:r>
            <a:r>
              <a:rPr lang="en-US" altLang="zh-CN" sz="2399" b="1" dirty="0">
                <a:solidFill>
                  <a:prstClr val="black">
                    <a:lumMod val="75000"/>
                    <a:lumOff val="25000"/>
                  </a:prstClr>
                </a:solidFill>
                <a:cs typeface="Arial" panose="020B0604020202020204" pitchFamily="34" charset="0"/>
              </a:rPr>
              <a:t>Problems in Training data </a:t>
            </a:r>
          </a:p>
        </p:txBody>
      </p:sp>
      <p:sp>
        <p:nvSpPr>
          <p:cNvPr id="30" name="矩形 29">
            <a:extLst>
              <a:ext uri="{FF2B5EF4-FFF2-40B4-BE49-F238E27FC236}">
                <a16:creationId xmlns:a16="http://schemas.microsoft.com/office/drawing/2014/main" id="{84B62E72-28CB-4533-A626-73917468FEA9}"/>
              </a:ext>
            </a:extLst>
          </p:cNvPr>
          <p:cNvSpPr/>
          <p:nvPr/>
        </p:nvSpPr>
        <p:spPr>
          <a:xfrm>
            <a:off x="3207746" y="352701"/>
            <a:ext cx="4690556" cy="830740"/>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Analysis</a:t>
            </a:r>
          </a:p>
          <a:p>
            <a:pPr defTabSz="914126"/>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B707A720-ACE2-46EA-86FA-1EBE0923429A}"/>
              </a:ext>
            </a:extLst>
          </p:cNvPr>
          <p:cNvSpPr/>
          <p:nvPr/>
        </p:nvSpPr>
        <p:spPr>
          <a:xfrm>
            <a:off x="2250248" y="1470939"/>
            <a:ext cx="7313774" cy="584775"/>
          </a:xfrm>
          <a:prstGeom prst="rect">
            <a:avLst/>
          </a:prstGeom>
        </p:spPr>
        <p:txBody>
          <a:bodyPr wrap="square">
            <a:spAutoFit/>
          </a:bodyPr>
          <a:lstStyle/>
          <a:p>
            <a:pPr marL="342900" indent="-342900">
              <a:buFont typeface="+mj-lt"/>
              <a:buAutoNum type="arabicPeriod"/>
            </a:pPr>
            <a:r>
              <a:rPr lang="en-US" altLang="zh-CN" sz="1600" dirty="0">
                <a:solidFill>
                  <a:prstClr val="black">
                    <a:lumMod val="50000"/>
                    <a:lumOff val="50000"/>
                  </a:prstClr>
                </a:solidFill>
                <a:cs typeface="Arial" panose="020B0604020202020204" pitchFamily="34" charset="0"/>
              </a:rPr>
              <a:t>The amount of data in the training set is not large enough. </a:t>
            </a:r>
          </a:p>
          <a:p>
            <a:pPr marL="342900" indent="-342900">
              <a:buFont typeface="+mj-lt"/>
              <a:buAutoNum type="arabicPeriod"/>
            </a:pPr>
            <a:r>
              <a:rPr lang="en-US" altLang="zh-CN" sz="1600" dirty="0">
                <a:solidFill>
                  <a:prstClr val="black">
                    <a:lumMod val="50000"/>
                    <a:lumOff val="50000"/>
                  </a:prstClr>
                </a:solidFill>
                <a:cs typeface="Arial" panose="020B0604020202020204" pitchFamily="34" charset="0"/>
              </a:rPr>
              <a:t>In the selection of data, there are some non-relevant data and irrelevant cases.</a:t>
            </a:r>
          </a:p>
        </p:txBody>
      </p:sp>
      <p:pic>
        <p:nvPicPr>
          <p:cNvPr id="5" name="图片 4" descr="图片包含 室内, 屏幕截图, 餐桌&#10;&#10;描述已自动生成">
            <a:extLst>
              <a:ext uri="{FF2B5EF4-FFF2-40B4-BE49-F238E27FC236}">
                <a16:creationId xmlns:a16="http://schemas.microsoft.com/office/drawing/2014/main" id="{901214C2-A89A-4776-91FE-7BE6643105D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4356" y="2528851"/>
            <a:ext cx="10407200" cy="3563827"/>
          </a:xfrm>
          <a:prstGeom prst="rect">
            <a:avLst/>
          </a:prstGeom>
        </p:spPr>
      </p:pic>
    </p:spTree>
    <p:extLst>
      <p:ext uri="{BB962C8B-B14F-4D97-AF65-F5344CB8AC3E}">
        <p14:creationId xmlns:p14="http://schemas.microsoft.com/office/powerpoint/2010/main" val="357098072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14:bounceEnd="36000">
                                          <p:cBhvr additive="base">
                                            <p:cTn id="12" dur="500" fill="hold"/>
                                            <p:tgtEl>
                                              <p:spTgt spid="30"/>
                                            </p:tgtEl>
                                            <p:attrNameLst>
                                              <p:attrName>ppt_x</p:attrName>
                                            </p:attrNameLst>
                                          </p:cBhvr>
                                          <p:tavLst>
                                            <p:tav tm="0">
                                              <p:val>
                                                <p:strVal val="1+#ppt_w/2"/>
                                              </p:val>
                                            </p:tav>
                                            <p:tav tm="100000">
                                              <p:val>
                                                <p:strVal val="#ppt_x"/>
                                              </p:val>
                                            </p:tav>
                                          </p:tavLst>
                                        </p:anim>
                                        <p:anim calcmode="lin" valueType="num" p14:bounceEnd="36000">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3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1+#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30" grpId="0"/>
        </p:bldLst>
      </p:timing>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1</a:t>
            </a:r>
            <a:endParaRPr lang="zh-CN" altLang="en-US" sz="2399" dirty="0">
              <a:solidFill>
                <a:prstClr val="white"/>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4</a:t>
            </a:r>
            <a:endParaRPr lang="zh-CN" altLang="en-US" sz="2399" dirty="0">
              <a:solidFill>
                <a:prstClr val="white"/>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3</a:t>
            </a:r>
            <a:endParaRPr lang="zh-CN" altLang="en-US" sz="2399" dirty="0">
              <a:solidFill>
                <a:prstClr val="white"/>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599" dirty="0">
                <a:solidFill>
                  <a:prstClr val="black">
                    <a:lumMod val="75000"/>
                    <a:lumOff val="25000"/>
                  </a:prstClr>
                </a:solidFill>
                <a:latin typeface="Calibri"/>
                <a:ea typeface="宋体" panose="02010600030101010101" pitchFamily="2" charset="-122"/>
              </a:rPr>
              <a:t>3</a:t>
            </a:r>
            <a:endParaRPr lang="zh-CN" altLang="en-US" sz="3599" dirty="0">
              <a:solidFill>
                <a:prstClr val="black">
                  <a:lumMod val="75000"/>
                  <a:lumOff val="25000"/>
                </a:prstClr>
              </a:solidFill>
              <a:latin typeface="Calibri"/>
              <a:ea typeface="宋体" panose="02010600030101010101" pitchFamily="2" charset="-122"/>
            </a:endParaRPr>
          </a:p>
        </p:txBody>
      </p:sp>
      <p:sp>
        <p:nvSpPr>
          <p:cNvPr id="51" name="矩形 50"/>
          <p:cNvSpPr/>
          <p:nvPr/>
        </p:nvSpPr>
        <p:spPr>
          <a:xfrm>
            <a:off x="3207746" y="352701"/>
            <a:ext cx="4690556" cy="830740"/>
          </a:xfrm>
          <a:prstGeom prst="rect">
            <a:avLst/>
          </a:prstGeom>
        </p:spPr>
        <p:txBody>
          <a:bodyPr wrap="square">
            <a:spAutoFit/>
          </a:bodyPr>
          <a:lstStyle/>
          <a:p>
            <a:pPr defTabSz="914126">
              <a:defRPr/>
            </a:pPr>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Analysis</a:t>
            </a:r>
          </a:p>
          <a:p>
            <a:pPr defTabSz="914126">
              <a:defRPr/>
            </a:pP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17054B2B-19B8-4730-ABD5-4EE53DC3132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8192" y="2746422"/>
            <a:ext cx="10364766" cy="3649134"/>
          </a:xfrm>
          <a:prstGeom prst="rect">
            <a:avLst/>
          </a:prstGeom>
        </p:spPr>
      </p:pic>
      <p:sp>
        <p:nvSpPr>
          <p:cNvPr id="23" name="矩形 22">
            <a:extLst>
              <a:ext uri="{FF2B5EF4-FFF2-40B4-BE49-F238E27FC236}">
                <a16:creationId xmlns:a16="http://schemas.microsoft.com/office/drawing/2014/main" id="{21A769F9-1938-49B4-A41C-4867F1D91A10}"/>
              </a:ext>
            </a:extLst>
          </p:cNvPr>
          <p:cNvSpPr/>
          <p:nvPr/>
        </p:nvSpPr>
        <p:spPr>
          <a:xfrm>
            <a:off x="2250248" y="1053383"/>
            <a:ext cx="4690556" cy="461537"/>
          </a:xfrm>
          <a:prstGeom prst="rect">
            <a:avLst/>
          </a:prstGeom>
        </p:spPr>
        <p:txBody>
          <a:bodyPr wrap="square">
            <a:spAutoFit/>
          </a:bodyPr>
          <a:lstStyle/>
          <a:p>
            <a:pPr lvl="0"/>
            <a:r>
              <a:rPr lang="en-US" altLang="zh-CN" sz="2399" b="1" dirty="0">
                <a:solidFill>
                  <a:schemeClr val="tx1">
                    <a:lumMod val="75000"/>
                    <a:lumOff val="25000"/>
                  </a:schemeClr>
                </a:solidFill>
                <a:cs typeface="Arial" panose="020B0604020202020204" pitchFamily="34" charset="0"/>
              </a:rPr>
              <a:t>② </a:t>
            </a:r>
            <a:r>
              <a:rPr lang="en-US" altLang="zh-CN" sz="2399" b="1" dirty="0">
                <a:solidFill>
                  <a:prstClr val="black">
                    <a:lumMod val="75000"/>
                    <a:lumOff val="25000"/>
                  </a:prstClr>
                </a:solidFill>
                <a:cs typeface="Arial" panose="020B0604020202020204" pitchFamily="34" charset="0"/>
              </a:rPr>
              <a:t>Problems in Testing data</a:t>
            </a:r>
          </a:p>
        </p:txBody>
      </p:sp>
      <p:sp>
        <p:nvSpPr>
          <p:cNvPr id="2" name="矩形 1">
            <a:extLst>
              <a:ext uri="{FF2B5EF4-FFF2-40B4-BE49-F238E27FC236}">
                <a16:creationId xmlns:a16="http://schemas.microsoft.com/office/drawing/2014/main" id="{57D6989C-C1F3-4AA6-8568-DC96D6580AFA}"/>
              </a:ext>
            </a:extLst>
          </p:cNvPr>
          <p:cNvSpPr/>
          <p:nvPr/>
        </p:nvSpPr>
        <p:spPr>
          <a:xfrm>
            <a:off x="2196567" y="1499026"/>
            <a:ext cx="8465282" cy="1077218"/>
          </a:xfrm>
          <a:prstGeom prst="rect">
            <a:avLst/>
          </a:prstGeom>
        </p:spPr>
        <p:txBody>
          <a:bodyPr wrap="square">
            <a:spAutoFit/>
          </a:bodyPr>
          <a:lstStyle/>
          <a:p>
            <a:pPr marL="342900" indent="-342900">
              <a:buFont typeface="+mj-lt"/>
              <a:buAutoNum type="arabicPeriod"/>
            </a:pPr>
            <a:r>
              <a:rPr lang="en-US" altLang="zh-CN" sz="1600" dirty="0">
                <a:solidFill>
                  <a:prstClr val="black">
                    <a:lumMod val="50000"/>
                    <a:lumOff val="50000"/>
                  </a:prstClr>
                </a:solidFill>
                <a:cs typeface="Arial" panose="020B0604020202020204" pitchFamily="34" charset="0"/>
              </a:rPr>
              <a:t> In the manual labeling of training data and test data, human subjective judgment in data classification, which has a certain degree of influence on the results.</a:t>
            </a:r>
          </a:p>
          <a:p>
            <a:pPr marL="342900" indent="-342900">
              <a:buFont typeface="+mj-lt"/>
              <a:buAutoNum type="arabicPeriod"/>
            </a:pPr>
            <a:r>
              <a:rPr lang="en-US" altLang="zh-CN" sz="1600" dirty="0">
                <a:solidFill>
                  <a:prstClr val="black">
                    <a:lumMod val="50000"/>
                    <a:lumOff val="50000"/>
                  </a:prstClr>
                </a:solidFill>
                <a:cs typeface="Arial" panose="020B0604020202020204" pitchFamily="34" charset="0"/>
              </a:rPr>
              <a:t>The test data crawl is the data sorted after the training data on the search page, and the similarity with the keywords itself is lower than the training data.</a:t>
            </a:r>
          </a:p>
        </p:txBody>
      </p:sp>
    </p:spTree>
    <p:extLst>
      <p:ext uri="{BB962C8B-B14F-4D97-AF65-F5344CB8AC3E}">
        <p14:creationId xmlns:p14="http://schemas.microsoft.com/office/powerpoint/2010/main" val="93973427"/>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14:presetBounceEnd="36000">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14:bounceEnd="36000">
                                          <p:cBhvr additive="base">
                                            <p:cTn id="12" dur="500" fill="hold"/>
                                            <p:tgtEl>
                                              <p:spTgt spid="23"/>
                                            </p:tgtEl>
                                            <p:attrNameLst>
                                              <p:attrName>ppt_x</p:attrName>
                                            </p:attrNameLst>
                                          </p:cBhvr>
                                          <p:tavLst>
                                            <p:tav tm="0">
                                              <p:val>
                                                <p:strVal val="1+#ppt_w/2"/>
                                              </p:val>
                                            </p:tav>
                                            <p:tav tm="100000">
                                              <p:val>
                                                <p:strVal val="#ppt_x"/>
                                              </p:val>
                                            </p:tav>
                                          </p:tavLst>
                                        </p:anim>
                                        <p:anim calcmode="lin" valueType="num" p14:bounceEnd="36000">
                                          <p:cBhvr additive="base">
                                            <p:cTn id="1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 calcmode="lin" valueType="num">
                                          <p:cBhvr additive="base">
                                            <p:cTn id="12" dur="500" fill="hold"/>
                                            <p:tgtEl>
                                              <p:spTgt spid="23"/>
                                            </p:tgtEl>
                                            <p:attrNameLst>
                                              <p:attrName>ppt_x</p:attrName>
                                            </p:attrNameLst>
                                          </p:cBhvr>
                                          <p:tavLst>
                                            <p:tav tm="0">
                                              <p:val>
                                                <p:strVal val="1+#ppt_w/2"/>
                                              </p:val>
                                            </p:tav>
                                            <p:tav tm="100000">
                                              <p:val>
                                                <p:strVal val="#ppt_x"/>
                                              </p:val>
                                            </p:tav>
                                          </p:tavLst>
                                        </p:anim>
                                        <p:anim calcmode="lin" valueType="num">
                                          <p:cBhvr additive="base">
                                            <p:cTn id="1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23" grpId="0"/>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1</a:t>
            </a:r>
            <a:endParaRPr lang="zh-CN" altLang="en-US" sz="2399" dirty="0">
              <a:solidFill>
                <a:prstClr val="white"/>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4</a:t>
            </a:r>
            <a:endParaRPr lang="zh-CN" altLang="en-US" sz="2399" dirty="0">
              <a:solidFill>
                <a:prstClr val="white"/>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defRPr/>
            </a:pPr>
            <a:r>
              <a:rPr lang="en-US" altLang="zh-CN" sz="2399" dirty="0">
                <a:solidFill>
                  <a:prstClr val="white"/>
                </a:solidFill>
                <a:latin typeface="微软雅黑" pitchFamily="34" charset="-122"/>
                <a:ea typeface="微软雅黑" pitchFamily="34" charset="-122"/>
              </a:rPr>
              <a:t>3</a:t>
            </a:r>
            <a:endParaRPr lang="zh-CN" altLang="en-US" sz="2399" dirty="0">
              <a:solidFill>
                <a:prstClr val="white"/>
              </a:solidFill>
              <a:latin typeface="微软雅黑" pitchFamily="34" charset="-122"/>
              <a:ea typeface="微软雅黑" pitchFamily="34" charset="-122"/>
            </a:endParaRP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endParaRPr lang="zh-CN" altLang="en-US" sz="1799">
                <a:solidFill>
                  <a:prstClr val="white"/>
                </a:solidFill>
                <a:latin typeface="Calibri"/>
                <a:ea typeface="宋体" panose="02010600030101010101" pitchFamily="2" charset="-122"/>
              </a:endParaRPr>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defRPr/>
            </a:pPr>
            <a:r>
              <a:rPr lang="en-US" altLang="zh-CN" sz="3599" dirty="0">
                <a:solidFill>
                  <a:prstClr val="black">
                    <a:lumMod val="75000"/>
                    <a:lumOff val="25000"/>
                  </a:prstClr>
                </a:solidFill>
                <a:latin typeface="Calibri"/>
                <a:ea typeface="宋体" panose="02010600030101010101" pitchFamily="2" charset="-122"/>
              </a:rPr>
              <a:t>3</a:t>
            </a:r>
            <a:endParaRPr lang="zh-CN" altLang="en-US" sz="3599" dirty="0">
              <a:solidFill>
                <a:prstClr val="black">
                  <a:lumMod val="75000"/>
                  <a:lumOff val="25000"/>
                </a:prstClr>
              </a:solidFill>
              <a:latin typeface="Calibri"/>
              <a:ea typeface="宋体" panose="02010600030101010101" pitchFamily="2" charset="-122"/>
            </a:endParaRPr>
          </a:p>
        </p:txBody>
      </p:sp>
      <p:sp>
        <p:nvSpPr>
          <p:cNvPr id="51" name="矩形 50"/>
          <p:cNvSpPr/>
          <p:nvPr/>
        </p:nvSpPr>
        <p:spPr>
          <a:xfrm>
            <a:off x="3207746" y="352701"/>
            <a:ext cx="4690556" cy="830740"/>
          </a:xfrm>
          <a:prstGeom prst="rect">
            <a:avLst/>
          </a:prstGeom>
        </p:spPr>
        <p:txBody>
          <a:bodyPr wrap="square">
            <a:spAutoFit/>
          </a:bodyPr>
          <a:lstStyle/>
          <a:p>
            <a:pPr defTabSz="914126">
              <a:defRPr/>
            </a:pPr>
            <a:r>
              <a:rPr lang="en-US" altLang="zh-CN" sz="2399" b="1">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Analysis</a:t>
            </a:r>
          </a:p>
          <a:p>
            <a:pPr defTabSz="914126">
              <a:defRPr/>
            </a:pP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381F07B7-0E6D-48AE-B619-B139F673B12F}"/>
              </a:ext>
            </a:extLst>
          </p:cNvPr>
          <p:cNvSpPr/>
          <p:nvPr/>
        </p:nvSpPr>
        <p:spPr>
          <a:xfrm>
            <a:off x="2395006" y="1269957"/>
            <a:ext cx="3602781" cy="830868"/>
          </a:xfrm>
          <a:prstGeom prst="rect">
            <a:avLst/>
          </a:prstGeom>
        </p:spPr>
        <p:txBody>
          <a:bodyPr wrap="none">
            <a:spAutoFit/>
          </a:bodyPr>
          <a:lstStyle/>
          <a:p>
            <a:r>
              <a:rPr lang="en-US" altLang="zh-CN" sz="2399" b="1" dirty="0">
                <a:solidFill>
                  <a:prstClr val="black">
                    <a:lumMod val="75000"/>
                    <a:lumOff val="25000"/>
                  </a:prstClr>
                </a:solidFill>
                <a:cs typeface="Arial" panose="020B0604020202020204" pitchFamily="34" charset="0"/>
              </a:rPr>
              <a:t>③ </a:t>
            </a:r>
            <a:r>
              <a:rPr lang="en-US" altLang="zh-CN" sz="2400" b="1" dirty="0">
                <a:solidFill>
                  <a:prstClr val="black">
                    <a:lumMod val="75000"/>
                    <a:lumOff val="25000"/>
                  </a:prstClr>
                </a:solidFill>
                <a:cs typeface="Arial" panose="020B0604020202020204" pitchFamily="34" charset="0"/>
              </a:rPr>
              <a:t>Improvement measures</a:t>
            </a:r>
          </a:p>
          <a:p>
            <a:pPr lvl="0"/>
            <a:r>
              <a:rPr lang="en-US" altLang="zh-CN" sz="2399" b="1" dirty="0">
                <a:solidFill>
                  <a:prstClr val="black">
                    <a:lumMod val="75000"/>
                    <a:lumOff val="25000"/>
                  </a:prstClr>
                </a:solidFill>
                <a:cs typeface="Arial" panose="020B0604020202020204" pitchFamily="34" charset="0"/>
              </a:rPr>
              <a:t> </a:t>
            </a:r>
          </a:p>
        </p:txBody>
      </p:sp>
      <p:sp>
        <p:nvSpPr>
          <p:cNvPr id="4" name="矩形 3">
            <a:extLst>
              <a:ext uri="{FF2B5EF4-FFF2-40B4-BE49-F238E27FC236}">
                <a16:creationId xmlns:a16="http://schemas.microsoft.com/office/drawing/2014/main" id="{16775E4B-6022-4704-9AFD-4F7B02F1D180}"/>
              </a:ext>
            </a:extLst>
          </p:cNvPr>
          <p:cNvSpPr/>
          <p:nvPr/>
        </p:nvSpPr>
        <p:spPr>
          <a:xfrm>
            <a:off x="7064337" y="2529154"/>
            <a:ext cx="3514968" cy="2554545"/>
          </a:xfrm>
          <a:prstGeom prst="rect">
            <a:avLst/>
          </a:prstGeom>
        </p:spPr>
        <p:txBody>
          <a:bodyPr wrap="square">
            <a:spAutoFit/>
          </a:bodyPr>
          <a:lstStyle/>
          <a:p>
            <a:pPr marL="342900" indent="-342900" algn="just">
              <a:buFont typeface="+mj-lt"/>
              <a:buAutoNum type="arabicPeriod"/>
            </a:pPr>
            <a:r>
              <a:rPr lang="en-US" altLang="zh-CN" sz="2000" kern="100" dirty="0">
                <a:latin typeface="Calibri" panose="020F0502020204030204" pitchFamily="34" charset="0"/>
                <a:cs typeface="Times New Roman" panose="02020603050405020304" pitchFamily="18" charset="0"/>
              </a:rPr>
              <a:t>More data needs to be considered for training to make the data prediction more accurate.</a:t>
            </a:r>
          </a:p>
          <a:p>
            <a:pPr marL="342900" indent="-342900" algn="just">
              <a:buFont typeface="+mj-lt"/>
              <a:buAutoNum type="arabicPeriod"/>
            </a:pPr>
            <a:endParaRPr lang="zh-CN" altLang="zh-CN" sz="2000" kern="100" dirty="0">
              <a:latin typeface="Calibri" panose="020F0502020204030204" pitchFamily="34" charset="0"/>
              <a:cs typeface="Times New Roman" panose="02020603050405020304" pitchFamily="18" charset="0"/>
            </a:endParaRPr>
          </a:p>
          <a:p>
            <a:pPr marL="342900" indent="-342900" algn="just">
              <a:buFont typeface="+mj-lt"/>
              <a:buAutoNum type="arabicPeriod"/>
            </a:pPr>
            <a:r>
              <a:rPr lang="en-US" altLang="zh-CN" sz="2000" kern="100" dirty="0">
                <a:latin typeface="Calibri" panose="020F0502020204030204" pitchFamily="34" charset="0"/>
                <a:cs typeface="Times New Roman" panose="02020603050405020304" pitchFamily="18" charset="0"/>
              </a:rPr>
              <a:t>Eliminate unrelated Weibo, improve data collection accuracy.</a:t>
            </a:r>
            <a:endParaRPr lang="zh-CN" altLang="zh-CN" sz="2000" kern="100" dirty="0">
              <a:latin typeface="Calibri" panose="020F0502020204030204" pitchFamily="34" charset="0"/>
              <a:cs typeface="Times New Roman" panose="02020603050405020304" pitchFamily="18" charset="0"/>
            </a:endParaRPr>
          </a:p>
        </p:txBody>
      </p:sp>
      <p:grpSp>
        <p:nvGrpSpPr>
          <p:cNvPr id="25" name="组合 24">
            <a:extLst>
              <a:ext uri="{FF2B5EF4-FFF2-40B4-BE49-F238E27FC236}">
                <a16:creationId xmlns:a16="http://schemas.microsoft.com/office/drawing/2014/main" id="{3C2D42DE-7A9B-4C47-A79A-980C7E73816D}"/>
              </a:ext>
            </a:extLst>
          </p:cNvPr>
          <p:cNvGrpSpPr/>
          <p:nvPr/>
        </p:nvGrpSpPr>
        <p:grpSpPr>
          <a:xfrm>
            <a:off x="1179485" y="1611361"/>
            <a:ext cx="3294187" cy="3210743"/>
            <a:chOff x="2999699" y="1105548"/>
            <a:chExt cx="2857559" cy="2785900"/>
          </a:xfrm>
        </p:grpSpPr>
        <p:sp>
          <p:nvSpPr>
            <p:cNvPr id="26" name="Freeform 2494">
              <a:extLst>
                <a:ext uri="{FF2B5EF4-FFF2-40B4-BE49-F238E27FC236}">
                  <a16:creationId xmlns:a16="http://schemas.microsoft.com/office/drawing/2014/main" id="{6A5BB13C-7FD6-4A3E-A773-BFFE49F91FD0}"/>
                </a:ext>
              </a:extLst>
            </p:cNvPr>
            <p:cNvSpPr>
              <a:spLocks/>
            </p:cNvSpPr>
            <p:nvPr/>
          </p:nvSpPr>
          <p:spPr bwMode="auto">
            <a:xfrm>
              <a:off x="3378332" y="1792324"/>
              <a:ext cx="2478926" cy="2099124"/>
            </a:xfrm>
            <a:custGeom>
              <a:avLst/>
              <a:gdLst>
                <a:gd name="T0" fmla="*/ 617 w 771"/>
                <a:gd name="T1" fmla="*/ 507 h 653"/>
                <a:gd name="T2" fmla="*/ 532 w 771"/>
                <a:gd name="T3" fmla="*/ 444 h 653"/>
                <a:gd name="T4" fmla="*/ 517 w 771"/>
                <a:gd name="T5" fmla="*/ 315 h 653"/>
                <a:gd name="T6" fmla="*/ 430 w 771"/>
                <a:gd name="T7" fmla="*/ 84 h 653"/>
                <a:gd name="T8" fmla="*/ 207 w 771"/>
                <a:gd name="T9" fmla="*/ 16 h 653"/>
                <a:gd name="T10" fmla="*/ 148 w 771"/>
                <a:gd name="T11" fmla="*/ 35 h 653"/>
                <a:gd name="T12" fmla="*/ 25 w 771"/>
                <a:gd name="T13" fmla="*/ 174 h 653"/>
                <a:gd name="T14" fmla="*/ 45 w 771"/>
                <a:gd name="T15" fmla="*/ 417 h 653"/>
                <a:gd name="T16" fmla="*/ 377 w 771"/>
                <a:gd name="T17" fmla="*/ 643 h 653"/>
                <a:gd name="T18" fmla="*/ 630 w 771"/>
                <a:gd name="T19" fmla="*/ 601 h 653"/>
                <a:gd name="T20" fmla="*/ 771 w 771"/>
                <a:gd name="T21" fmla="*/ 537 h 653"/>
                <a:gd name="T22" fmla="*/ 617 w 771"/>
                <a:gd name="T23" fmla="*/ 507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1" h="653">
                  <a:moveTo>
                    <a:pt x="617" y="507"/>
                  </a:moveTo>
                  <a:cubicBezTo>
                    <a:pt x="575" y="499"/>
                    <a:pt x="548" y="479"/>
                    <a:pt x="532" y="444"/>
                  </a:cubicBezTo>
                  <a:cubicBezTo>
                    <a:pt x="517" y="412"/>
                    <a:pt x="511" y="367"/>
                    <a:pt x="517" y="315"/>
                  </a:cubicBezTo>
                  <a:cubicBezTo>
                    <a:pt x="526" y="231"/>
                    <a:pt x="493" y="144"/>
                    <a:pt x="430" y="84"/>
                  </a:cubicBezTo>
                  <a:cubicBezTo>
                    <a:pt x="368" y="25"/>
                    <a:pt x="286" y="0"/>
                    <a:pt x="207" y="16"/>
                  </a:cubicBezTo>
                  <a:cubicBezTo>
                    <a:pt x="186" y="20"/>
                    <a:pt x="166" y="26"/>
                    <a:pt x="148" y="35"/>
                  </a:cubicBezTo>
                  <a:cubicBezTo>
                    <a:pt x="89" y="62"/>
                    <a:pt x="47" y="110"/>
                    <a:pt x="25" y="174"/>
                  </a:cubicBezTo>
                  <a:cubicBezTo>
                    <a:pt x="0" y="249"/>
                    <a:pt x="7" y="338"/>
                    <a:pt x="45" y="417"/>
                  </a:cubicBezTo>
                  <a:cubicBezTo>
                    <a:pt x="102" y="537"/>
                    <a:pt x="227" y="622"/>
                    <a:pt x="377" y="643"/>
                  </a:cubicBezTo>
                  <a:cubicBezTo>
                    <a:pt x="443" y="653"/>
                    <a:pt x="559" y="633"/>
                    <a:pt x="630" y="601"/>
                  </a:cubicBezTo>
                  <a:cubicBezTo>
                    <a:pt x="771" y="537"/>
                    <a:pt x="771" y="537"/>
                    <a:pt x="771" y="537"/>
                  </a:cubicBezTo>
                  <a:lnTo>
                    <a:pt x="617" y="507"/>
                  </a:ln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30" name="Freeform 2495">
              <a:extLst>
                <a:ext uri="{FF2B5EF4-FFF2-40B4-BE49-F238E27FC236}">
                  <a16:creationId xmlns:a16="http://schemas.microsoft.com/office/drawing/2014/main" id="{18337863-B1B5-4C3C-B99A-78A83CADFF32}"/>
                </a:ext>
              </a:extLst>
            </p:cNvPr>
            <p:cNvSpPr>
              <a:spLocks/>
            </p:cNvSpPr>
            <p:nvPr/>
          </p:nvSpPr>
          <p:spPr bwMode="auto">
            <a:xfrm>
              <a:off x="3378332" y="1795047"/>
              <a:ext cx="2472120" cy="2093678"/>
            </a:xfrm>
            <a:custGeom>
              <a:avLst/>
              <a:gdLst>
                <a:gd name="T0" fmla="*/ 617 w 769"/>
                <a:gd name="T1" fmla="*/ 507 h 651"/>
                <a:gd name="T2" fmla="*/ 531 w 769"/>
                <a:gd name="T3" fmla="*/ 443 h 651"/>
                <a:gd name="T4" fmla="*/ 516 w 769"/>
                <a:gd name="T5" fmla="*/ 314 h 651"/>
                <a:gd name="T6" fmla="*/ 430 w 769"/>
                <a:gd name="T7" fmla="*/ 84 h 651"/>
                <a:gd name="T8" fmla="*/ 207 w 769"/>
                <a:gd name="T9" fmla="*/ 15 h 651"/>
                <a:gd name="T10" fmla="*/ 148 w 769"/>
                <a:gd name="T11" fmla="*/ 34 h 651"/>
                <a:gd name="T12" fmla="*/ 26 w 769"/>
                <a:gd name="T13" fmla="*/ 173 h 651"/>
                <a:gd name="T14" fmla="*/ 45 w 769"/>
                <a:gd name="T15" fmla="*/ 415 h 651"/>
                <a:gd name="T16" fmla="*/ 377 w 769"/>
                <a:gd name="T17" fmla="*/ 642 h 651"/>
                <a:gd name="T18" fmla="*/ 630 w 769"/>
                <a:gd name="T19" fmla="*/ 599 h 651"/>
                <a:gd name="T20" fmla="*/ 769 w 769"/>
                <a:gd name="T21" fmla="*/ 536 h 651"/>
                <a:gd name="T22" fmla="*/ 617 w 769"/>
                <a:gd name="T23" fmla="*/ 5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9" h="651">
                  <a:moveTo>
                    <a:pt x="617" y="507"/>
                  </a:moveTo>
                  <a:cubicBezTo>
                    <a:pt x="575" y="499"/>
                    <a:pt x="548" y="478"/>
                    <a:pt x="531" y="443"/>
                  </a:cubicBezTo>
                  <a:cubicBezTo>
                    <a:pt x="516" y="411"/>
                    <a:pt x="511" y="366"/>
                    <a:pt x="516" y="314"/>
                  </a:cubicBezTo>
                  <a:cubicBezTo>
                    <a:pt x="525" y="230"/>
                    <a:pt x="493" y="143"/>
                    <a:pt x="430" y="84"/>
                  </a:cubicBezTo>
                  <a:cubicBezTo>
                    <a:pt x="368" y="25"/>
                    <a:pt x="286" y="0"/>
                    <a:pt x="207" y="15"/>
                  </a:cubicBezTo>
                  <a:cubicBezTo>
                    <a:pt x="186" y="20"/>
                    <a:pt x="166" y="26"/>
                    <a:pt x="148" y="34"/>
                  </a:cubicBezTo>
                  <a:cubicBezTo>
                    <a:pt x="89" y="62"/>
                    <a:pt x="47" y="110"/>
                    <a:pt x="26" y="173"/>
                  </a:cubicBezTo>
                  <a:cubicBezTo>
                    <a:pt x="0" y="248"/>
                    <a:pt x="8" y="337"/>
                    <a:pt x="45" y="415"/>
                  </a:cubicBezTo>
                  <a:cubicBezTo>
                    <a:pt x="103" y="536"/>
                    <a:pt x="227" y="621"/>
                    <a:pt x="377" y="642"/>
                  </a:cubicBezTo>
                  <a:cubicBezTo>
                    <a:pt x="443" y="651"/>
                    <a:pt x="559" y="632"/>
                    <a:pt x="630" y="599"/>
                  </a:cubicBezTo>
                  <a:cubicBezTo>
                    <a:pt x="769" y="536"/>
                    <a:pt x="769" y="536"/>
                    <a:pt x="769" y="536"/>
                  </a:cubicBezTo>
                  <a:lnTo>
                    <a:pt x="617" y="507"/>
                  </a:lnTo>
                  <a:close/>
                </a:path>
              </a:pathLst>
            </a:custGeom>
            <a:solidFill>
              <a:srgbClr val="FEFEFE">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31" name="Freeform 2496">
              <a:extLst>
                <a:ext uri="{FF2B5EF4-FFF2-40B4-BE49-F238E27FC236}">
                  <a16:creationId xmlns:a16="http://schemas.microsoft.com/office/drawing/2014/main" id="{299AA1B3-76C7-42B4-8C49-7D495ADF4040}"/>
                </a:ext>
              </a:extLst>
            </p:cNvPr>
            <p:cNvSpPr>
              <a:spLocks/>
            </p:cNvSpPr>
            <p:nvPr/>
          </p:nvSpPr>
          <p:spPr bwMode="auto">
            <a:xfrm>
              <a:off x="3381055" y="1795047"/>
              <a:ext cx="2462591" cy="2093678"/>
            </a:xfrm>
            <a:custGeom>
              <a:avLst/>
              <a:gdLst>
                <a:gd name="T0" fmla="*/ 616 w 766"/>
                <a:gd name="T1" fmla="*/ 507 h 651"/>
                <a:gd name="T2" fmla="*/ 530 w 766"/>
                <a:gd name="T3" fmla="*/ 444 h 651"/>
                <a:gd name="T4" fmla="*/ 515 w 766"/>
                <a:gd name="T5" fmla="*/ 314 h 651"/>
                <a:gd name="T6" fmla="*/ 428 w 766"/>
                <a:gd name="T7" fmla="*/ 84 h 651"/>
                <a:gd name="T8" fmla="*/ 206 w 766"/>
                <a:gd name="T9" fmla="*/ 16 h 651"/>
                <a:gd name="T10" fmla="*/ 147 w 766"/>
                <a:gd name="T11" fmla="*/ 35 h 651"/>
                <a:gd name="T12" fmla="*/ 25 w 766"/>
                <a:gd name="T13" fmla="*/ 173 h 651"/>
                <a:gd name="T14" fmla="*/ 45 w 766"/>
                <a:gd name="T15" fmla="*/ 415 h 651"/>
                <a:gd name="T16" fmla="*/ 376 w 766"/>
                <a:gd name="T17" fmla="*/ 641 h 651"/>
                <a:gd name="T18" fmla="*/ 629 w 766"/>
                <a:gd name="T19" fmla="*/ 599 h 651"/>
                <a:gd name="T20" fmla="*/ 766 w 766"/>
                <a:gd name="T21" fmla="*/ 536 h 651"/>
                <a:gd name="T22" fmla="*/ 616 w 766"/>
                <a:gd name="T23" fmla="*/ 5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6" h="651">
                  <a:moveTo>
                    <a:pt x="616" y="507"/>
                  </a:moveTo>
                  <a:cubicBezTo>
                    <a:pt x="574" y="499"/>
                    <a:pt x="547" y="479"/>
                    <a:pt x="530" y="444"/>
                  </a:cubicBezTo>
                  <a:cubicBezTo>
                    <a:pt x="514" y="411"/>
                    <a:pt x="509" y="366"/>
                    <a:pt x="515" y="314"/>
                  </a:cubicBezTo>
                  <a:cubicBezTo>
                    <a:pt x="524" y="230"/>
                    <a:pt x="491" y="144"/>
                    <a:pt x="428" y="84"/>
                  </a:cubicBezTo>
                  <a:cubicBezTo>
                    <a:pt x="366" y="25"/>
                    <a:pt x="285" y="0"/>
                    <a:pt x="206" y="16"/>
                  </a:cubicBezTo>
                  <a:cubicBezTo>
                    <a:pt x="185" y="20"/>
                    <a:pt x="165" y="26"/>
                    <a:pt x="147" y="35"/>
                  </a:cubicBezTo>
                  <a:cubicBezTo>
                    <a:pt x="89" y="62"/>
                    <a:pt x="47" y="110"/>
                    <a:pt x="25" y="173"/>
                  </a:cubicBezTo>
                  <a:cubicBezTo>
                    <a:pt x="0" y="248"/>
                    <a:pt x="7" y="337"/>
                    <a:pt x="45" y="415"/>
                  </a:cubicBezTo>
                  <a:cubicBezTo>
                    <a:pt x="102" y="536"/>
                    <a:pt x="226" y="620"/>
                    <a:pt x="376" y="641"/>
                  </a:cubicBezTo>
                  <a:cubicBezTo>
                    <a:pt x="442" y="651"/>
                    <a:pt x="558" y="631"/>
                    <a:pt x="629" y="599"/>
                  </a:cubicBezTo>
                  <a:cubicBezTo>
                    <a:pt x="766" y="536"/>
                    <a:pt x="766" y="536"/>
                    <a:pt x="766" y="536"/>
                  </a:cubicBezTo>
                  <a:lnTo>
                    <a:pt x="616" y="507"/>
                  </a:lnTo>
                  <a:close/>
                </a:path>
              </a:pathLst>
            </a:custGeom>
            <a:solidFill>
              <a:srgbClr val="FCFCFC">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32" name="Freeform 2497">
              <a:extLst>
                <a:ext uri="{FF2B5EF4-FFF2-40B4-BE49-F238E27FC236}">
                  <a16:creationId xmlns:a16="http://schemas.microsoft.com/office/drawing/2014/main" id="{143BFBCA-EAAA-4821-9AFC-A25E1695DA1A}"/>
                </a:ext>
              </a:extLst>
            </p:cNvPr>
            <p:cNvSpPr>
              <a:spLocks/>
            </p:cNvSpPr>
            <p:nvPr/>
          </p:nvSpPr>
          <p:spPr bwMode="auto">
            <a:xfrm>
              <a:off x="3383777" y="1797769"/>
              <a:ext cx="2457145" cy="2086872"/>
            </a:xfrm>
            <a:custGeom>
              <a:avLst/>
              <a:gdLst>
                <a:gd name="T0" fmla="*/ 615 w 764"/>
                <a:gd name="T1" fmla="*/ 507 h 649"/>
                <a:gd name="T2" fmla="*/ 529 w 764"/>
                <a:gd name="T3" fmla="*/ 443 h 649"/>
                <a:gd name="T4" fmla="*/ 513 w 764"/>
                <a:gd name="T5" fmla="*/ 313 h 649"/>
                <a:gd name="T6" fmla="*/ 427 w 764"/>
                <a:gd name="T7" fmla="*/ 83 h 649"/>
                <a:gd name="T8" fmla="*/ 205 w 764"/>
                <a:gd name="T9" fmla="*/ 15 h 649"/>
                <a:gd name="T10" fmla="*/ 146 w 764"/>
                <a:gd name="T11" fmla="*/ 34 h 649"/>
                <a:gd name="T12" fmla="*/ 25 w 764"/>
                <a:gd name="T13" fmla="*/ 173 h 649"/>
                <a:gd name="T14" fmla="*/ 44 w 764"/>
                <a:gd name="T15" fmla="*/ 414 h 649"/>
                <a:gd name="T16" fmla="*/ 375 w 764"/>
                <a:gd name="T17" fmla="*/ 640 h 649"/>
                <a:gd name="T18" fmla="*/ 627 w 764"/>
                <a:gd name="T19" fmla="*/ 597 h 649"/>
                <a:gd name="T20" fmla="*/ 764 w 764"/>
                <a:gd name="T21" fmla="*/ 535 h 649"/>
                <a:gd name="T22" fmla="*/ 615 w 764"/>
                <a:gd name="T23" fmla="*/ 50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4" h="649">
                  <a:moveTo>
                    <a:pt x="615" y="507"/>
                  </a:moveTo>
                  <a:cubicBezTo>
                    <a:pt x="573" y="499"/>
                    <a:pt x="545" y="478"/>
                    <a:pt x="529" y="443"/>
                  </a:cubicBezTo>
                  <a:cubicBezTo>
                    <a:pt x="513" y="410"/>
                    <a:pt x="508" y="365"/>
                    <a:pt x="513" y="313"/>
                  </a:cubicBezTo>
                  <a:cubicBezTo>
                    <a:pt x="522" y="229"/>
                    <a:pt x="490" y="143"/>
                    <a:pt x="427" y="83"/>
                  </a:cubicBezTo>
                  <a:cubicBezTo>
                    <a:pt x="365" y="25"/>
                    <a:pt x="284" y="0"/>
                    <a:pt x="205" y="15"/>
                  </a:cubicBezTo>
                  <a:cubicBezTo>
                    <a:pt x="184" y="20"/>
                    <a:pt x="164" y="26"/>
                    <a:pt x="146" y="34"/>
                  </a:cubicBezTo>
                  <a:cubicBezTo>
                    <a:pt x="88" y="61"/>
                    <a:pt x="46" y="109"/>
                    <a:pt x="25" y="173"/>
                  </a:cubicBezTo>
                  <a:cubicBezTo>
                    <a:pt x="0" y="247"/>
                    <a:pt x="7" y="335"/>
                    <a:pt x="44" y="414"/>
                  </a:cubicBezTo>
                  <a:cubicBezTo>
                    <a:pt x="101" y="534"/>
                    <a:pt x="225" y="619"/>
                    <a:pt x="375" y="640"/>
                  </a:cubicBezTo>
                  <a:cubicBezTo>
                    <a:pt x="441" y="649"/>
                    <a:pt x="556" y="630"/>
                    <a:pt x="627" y="597"/>
                  </a:cubicBezTo>
                  <a:cubicBezTo>
                    <a:pt x="764" y="535"/>
                    <a:pt x="764" y="535"/>
                    <a:pt x="764" y="535"/>
                  </a:cubicBezTo>
                  <a:lnTo>
                    <a:pt x="615" y="507"/>
                  </a:lnTo>
                  <a:close/>
                </a:path>
              </a:pathLst>
            </a:custGeom>
            <a:solidFill>
              <a:srgbClr val="FBFBFB">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33" name="Freeform 2498">
              <a:extLst>
                <a:ext uri="{FF2B5EF4-FFF2-40B4-BE49-F238E27FC236}">
                  <a16:creationId xmlns:a16="http://schemas.microsoft.com/office/drawing/2014/main" id="{1B988D75-1672-466A-8AA8-E7391C8DC818}"/>
                </a:ext>
              </a:extLst>
            </p:cNvPr>
            <p:cNvSpPr>
              <a:spLocks/>
            </p:cNvSpPr>
            <p:nvPr/>
          </p:nvSpPr>
          <p:spPr bwMode="auto">
            <a:xfrm>
              <a:off x="3383777" y="1797769"/>
              <a:ext cx="2450339" cy="2086872"/>
            </a:xfrm>
            <a:custGeom>
              <a:avLst/>
              <a:gdLst>
                <a:gd name="T0" fmla="*/ 615 w 762"/>
                <a:gd name="T1" fmla="*/ 507 h 649"/>
                <a:gd name="T2" fmla="*/ 528 w 762"/>
                <a:gd name="T3" fmla="*/ 443 h 649"/>
                <a:gd name="T4" fmla="*/ 513 w 762"/>
                <a:gd name="T5" fmla="*/ 313 h 649"/>
                <a:gd name="T6" fmla="*/ 427 w 762"/>
                <a:gd name="T7" fmla="*/ 84 h 649"/>
                <a:gd name="T8" fmla="*/ 205 w 762"/>
                <a:gd name="T9" fmla="*/ 16 h 649"/>
                <a:gd name="T10" fmla="*/ 146 w 762"/>
                <a:gd name="T11" fmla="*/ 35 h 649"/>
                <a:gd name="T12" fmla="*/ 25 w 762"/>
                <a:gd name="T13" fmla="*/ 173 h 649"/>
                <a:gd name="T14" fmla="*/ 45 w 762"/>
                <a:gd name="T15" fmla="*/ 414 h 649"/>
                <a:gd name="T16" fmla="*/ 375 w 762"/>
                <a:gd name="T17" fmla="*/ 639 h 649"/>
                <a:gd name="T18" fmla="*/ 627 w 762"/>
                <a:gd name="T19" fmla="*/ 597 h 649"/>
                <a:gd name="T20" fmla="*/ 762 w 762"/>
                <a:gd name="T21" fmla="*/ 536 h 649"/>
                <a:gd name="T22" fmla="*/ 615 w 762"/>
                <a:gd name="T23" fmla="*/ 50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649">
                  <a:moveTo>
                    <a:pt x="615" y="507"/>
                  </a:moveTo>
                  <a:cubicBezTo>
                    <a:pt x="572" y="499"/>
                    <a:pt x="545" y="479"/>
                    <a:pt x="528" y="443"/>
                  </a:cubicBezTo>
                  <a:cubicBezTo>
                    <a:pt x="512" y="410"/>
                    <a:pt x="507" y="365"/>
                    <a:pt x="513" y="313"/>
                  </a:cubicBezTo>
                  <a:cubicBezTo>
                    <a:pt x="522" y="229"/>
                    <a:pt x="489" y="143"/>
                    <a:pt x="427" y="84"/>
                  </a:cubicBezTo>
                  <a:cubicBezTo>
                    <a:pt x="365" y="25"/>
                    <a:pt x="284" y="0"/>
                    <a:pt x="205" y="16"/>
                  </a:cubicBezTo>
                  <a:cubicBezTo>
                    <a:pt x="184" y="20"/>
                    <a:pt x="165" y="26"/>
                    <a:pt x="146" y="35"/>
                  </a:cubicBezTo>
                  <a:cubicBezTo>
                    <a:pt x="89" y="62"/>
                    <a:pt x="47" y="110"/>
                    <a:pt x="25" y="173"/>
                  </a:cubicBezTo>
                  <a:cubicBezTo>
                    <a:pt x="0" y="248"/>
                    <a:pt x="7" y="335"/>
                    <a:pt x="45" y="414"/>
                  </a:cubicBezTo>
                  <a:cubicBezTo>
                    <a:pt x="102" y="534"/>
                    <a:pt x="226" y="618"/>
                    <a:pt x="375" y="639"/>
                  </a:cubicBezTo>
                  <a:cubicBezTo>
                    <a:pt x="441" y="649"/>
                    <a:pt x="556" y="629"/>
                    <a:pt x="627" y="597"/>
                  </a:cubicBezTo>
                  <a:cubicBezTo>
                    <a:pt x="762" y="536"/>
                    <a:pt x="762" y="536"/>
                    <a:pt x="762" y="536"/>
                  </a:cubicBezTo>
                  <a:lnTo>
                    <a:pt x="615" y="507"/>
                  </a:lnTo>
                  <a:close/>
                </a:path>
              </a:pathLst>
            </a:custGeom>
            <a:solidFill>
              <a:srgbClr val="F9F9F9">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34" name="Freeform 2499">
              <a:extLst>
                <a:ext uri="{FF2B5EF4-FFF2-40B4-BE49-F238E27FC236}">
                  <a16:creationId xmlns:a16="http://schemas.microsoft.com/office/drawing/2014/main" id="{BA4505D2-BE11-40F2-85B3-74AF525CD56E}"/>
                </a:ext>
              </a:extLst>
            </p:cNvPr>
            <p:cNvSpPr>
              <a:spLocks/>
            </p:cNvSpPr>
            <p:nvPr/>
          </p:nvSpPr>
          <p:spPr bwMode="auto">
            <a:xfrm>
              <a:off x="3387861" y="1801853"/>
              <a:ext cx="2440810" cy="2080066"/>
            </a:xfrm>
            <a:custGeom>
              <a:avLst/>
              <a:gdLst>
                <a:gd name="T0" fmla="*/ 613 w 759"/>
                <a:gd name="T1" fmla="*/ 507 h 647"/>
                <a:gd name="T2" fmla="*/ 527 w 759"/>
                <a:gd name="T3" fmla="*/ 442 h 647"/>
                <a:gd name="T4" fmla="*/ 511 w 759"/>
                <a:gd name="T5" fmla="*/ 312 h 647"/>
                <a:gd name="T6" fmla="*/ 425 w 759"/>
                <a:gd name="T7" fmla="*/ 83 h 647"/>
                <a:gd name="T8" fmla="*/ 204 w 759"/>
                <a:gd name="T9" fmla="*/ 16 h 647"/>
                <a:gd name="T10" fmla="*/ 146 w 759"/>
                <a:gd name="T11" fmla="*/ 34 h 647"/>
                <a:gd name="T12" fmla="*/ 25 w 759"/>
                <a:gd name="T13" fmla="*/ 172 h 647"/>
                <a:gd name="T14" fmla="*/ 44 w 759"/>
                <a:gd name="T15" fmla="*/ 413 h 647"/>
                <a:gd name="T16" fmla="*/ 374 w 759"/>
                <a:gd name="T17" fmla="*/ 638 h 647"/>
                <a:gd name="T18" fmla="*/ 626 w 759"/>
                <a:gd name="T19" fmla="*/ 596 h 647"/>
                <a:gd name="T20" fmla="*/ 759 w 759"/>
                <a:gd name="T21" fmla="*/ 535 h 647"/>
                <a:gd name="T22" fmla="*/ 613 w 759"/>
                <a:gd name="T23" fmla="*/ 50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647">
                  <a:moveTo>
                    <a:pt x="613" y="507"/>
                  </a:moveTo>
                  <a:cubicBezTo>
                    <a:pt x="571" y="498"/>
                    <a:pt x="544" y="478"/>
                    <a:pt x="527" y="442"/>
                  </a:cubicBezTo>
                  <a:cubicBezTo>
                    <a:pt x="511" y="409"/>
                    <a:pt x="506" y="364"/>
                    <a:pt x="511" y="312"/>
                  </a:cubicBezTo>
                  <a:cubicBezTo>
                    <a:pt x="520" y="228"/>
                    <a:pt x="488" y="143"/>
                    <a:pt x="425" y="83"/>
                  </a:cubicBezTo>
                  <a:cubicBezTo>
                    <a:pt x="364" y="25"/>
                    <a:pt x="283" y="0"/>
                    <a:pt x="204" y="16"/>
                  </a:cubicBezTo>
                  <a:cubicBezTo>
                    <a:pt x="183" y="20"/>
                    <a:pt x="164" y="26"/>
                    <a:pt x="146" y="34"/>
                  </a:cubicBezTo>
                  <a:cubicBezTo>
                    <a:pt x="88" y="61"/>
                    <a:pt x="46" y="109"/>
                    <a:pt x="25" y="172"/>
                  </a:cubicBezTo>
                  <a:cubicBezTo>
                    <a:pt x="0" y="247"/>
                    <a:pt x="7" y="334"/>
                    <a:pt x="44" y="413"/>
                  </a:cubicBezTo>
                  <a:cubicBezTo>
                    <a:pt x="101" y="532"/>
                    <a:pt x="225" y="617"/>
                    <a:pt x="374" y="638"/>
                  </a:cubicBezTo>
                  <a:cubicBezTo>
                    <a:pt x="440" y="647"/>
                    <a:pt x="555" y="628"/>
                    <a:pt x="626" y="596"/>
                  </a:cubicBezTo>
                  <a:cubicBezTo>
                    <a:pt x="759" y="535"/>
                    <a:pt x="759" y="535"/>
                    <a:pt x="759" y="535"/>
                  </a:cubicBezTo>
                  <a:lnTo>
                    <a:pt x="613" y="507"/>
                  </a:lnTo>
                  <a:close/>
                </a:path>
              </a:pathLst>
            </a:custGeom>
            <a:solidFill>
              <a:srgbClr val="F8F8F8">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52" name="Freeform 2500">
              <a:extLst>
                <a:ext uri="{FF2B5EF4-FFF2-40B4-BE49-F238E27FC236}">
                  <a16:creationId xmlns:a16="http://schemas.microsoft.com/office/drawing/2014/main" id="{7E5712B1-2036-436B-A552-32D2D06582F4}"/>
                </a:ext>
              </a:extLst>
            </p:cNvPr>
            <p:cNvSpPr>
              <a:spLocks/>
            </p:cNvSpPr>
            <p:nvPr/>
          </p:nvSpPr>
          <p:spPr bwMode="auto">
            <a:xfrm>
              <a:off x="3387861" y="1804576"/>
              <a:ext cx="2434003" cy="2073259"/>
            </a:xfrm>
            <a:custGeom>
              <a:avLst/>
              <a:gdLst>
                <a:gd name="T0" fmla="*/ 613 w 757"/>
                <a:gd name="T1" fmla="*/ 506 h 645"/>
                <a:gd name="T2" fmla="*/ 526 w 757"/>
                <a:gd name="T3" fmla="*/ 442 h 645"/>
                <a:gd name="T4" fmla="*/ 511 w 757"/>
                <a:gd name="T5" fmla="*/ 311 h 645"/>
                <a:gd name="T6" fmla="*/ 425 w 757"/>
                <a:gd name="T7" fmla="*/ 82 h 645"/>
                <a:gd name="T8" fmla="*/ 204 w 757"/>
                <a:gd name="T9" fmla="*/ 15 h 645"/>
                <a:gd name="T10" fmla="*/ 146 w 757"/>
                <a:gd name="T11" fmla="*/ 34 h 645"/>
                <a:gd name="T12" fmla="*/ 25 w 757"/>
                <a:gd name="T13" fmla="*/ 171 h 645"/>
                <a:gd name="T14" fmla="*/ 44 w 757"/>
                <a:gd name="T15" fmla="*/ 411 h 645"/>
                <a:gd name="T16" fmla="*/ 374 w 757"/>
                <a:gd name="T17" fmla="*/ 636 h 645"/>
                <a:gd name="T18" fmla="*/ 626 w 757"/>
                <a:gd name="T19" fmla="*/ 594 h 645"/>
                <a:gd name="T20" fmla="*/ 757 w 757"/>
                <a:gd name="T21" fmla="*/ 534 h 645"/>
                <a:gd name="T22" fmla="*/ 613 w 757"/>
                <a:gd name="T23" fmla="*/ 50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7" h="645">
                  <a:moveTo>
                    <a:pt x="613" y="506"/>
                  </a:moveTo>
                  <a:cubicBezTo>
                    <a:pt x="571" y="498"/>
                    <a:pt x="543" y="477"/>
                    <a:pt x="526" y="442"/>
                  </a:cubicBezTo>
                  <a:cubicBezTo>
                    <a:pt x="510" y="408"/>
                    <a:pt x="505" y="363"/>
                    <a:pt x="511" y="311"/>
                  </a:cubicBezTo>
                  <a:cubicBezTo>
                    <a:pt x="520" y="227"/>
                    <a:pt x="488" y="142"/>
                    <a:pt x="425" y="82"/>
                  </a:cubicBezTo>
                  <a:cubicBezTo>
                    <a:pt x="364" y="24"/>
                    <a:pt x="283" y="0"/>
                    <a:pt x="204" y="15"/>
                  </a:cubicBezTo>
                  <a:cubicBezTo>
                    <a:pt x="184" y="19"/>
                    <a:pt x="164" y="25"/>
                    <a:pt x="146" y="34"/>
                  </a:cubicBezTo>
                  <a:cubicBezTo>
                    <a:pt x="88" y="61"/>
                    <a:pt x="46" y="108"/>
                    <a:pt x="25" y="171"/>
                  </a:cubicBezTo>
                  <a:cubicBezTo>
                    <a:pt x="0" y="246"/>
                    <a:pt x="7" y="333"/>
                    <a:pt x="44" y="411"/>
                  </a:cubicBezTo>
                  <a:cubicBezTo>
                    <a:pt x="102" y="531"/>
                    <a:pt x="225" y="615"/>
                    <a:pt x="374" y="636"/>
                  </a:cubicBezTo>
                  <a:cubicBezTo>
                    <a:pt x="440" y="645"/>
                    <a:pt x="555" y="626"/>
                    <a:pt x="626" y="594"/>
                  </a:cubicBezTo>
                  <a:cubicBezTo>
                    <a:pt x="757" y="534"/>
                    <a:pt x="757" y="534"/>
                    <a:pt x="757" y="534"/>
                  </a:cubicBezTo>
                  <a:lnTo>
                    <a:pt x="613" y="506"/>
                  </a:lnTo>
                  <a:close/>
                </a:path>
              </a:pathLst>
            </a:custGeom>
            <a:solidFill>
              <a:srgbClr val="F6F6F7">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53" name="Freeform 2501">
              <a:extLst>
                <a:ext uri="{FF2B5EF4-FFF2-40B4-BE49-F238E27FC236}">
                  <a16:creationId xmlns:a16="http://schemas.microsoft.com/office/drawing/2014/main" id="{2F6D06DA-4EEE-45D2-8DFE-CA98A3564846}"/>
                </a:ext>
              </a:extLst>
            </p:cNvPr>
            <p:cNvSpPr>
              <a:spLocks/>
            </p:cNvSpPr>
            <p:nvPr/>
          </p:nvSpPr>
          <p:spPr bwMode="auto">
            <a:xfrm>
              <a:off x="3390584" y="1804576"/>
              <a:ext cx="2428558" cy="2073259"/>
            </a:xfrm>
            <a:custGeom>
              <a:avLst/>
              <a:gdLst>
                <a:gd name="T0" fmla="*/ 612 w 755"/>
                <a:gd name="T1" fmla="*/ 507 h 645"/>
                <a:gd name="T2" fmla="*/ 525 w 755"/>
                <a:gd name="T3" fmla="*/ 442 h 645"/>
                <a:gd name="T4" fmla="*/ 509 w 755"/>
                <a:gd name="T5" fmla="*/ 311 h 645"/>
                <a:gd name="T6" fmla="*/ 424 w 755"/>
                <a:gd name="T7" fmla="*/ 83 h 645"/>
                <a:gd name="T8" fmla="*/ 203 w 755"/>
                <a:gd name="T9" fmla="*/ 16 h 645"/>
                <a:gd name="T10" fmla="*/ 145 w 755"/>
                <a:gd name="T11" fmla="*/ 34 h 645"/>
                <a:gd name="T12" fmla="*/ 25 w 755"/>
                <a:gd name="T13" fmla="*/ 171 h 645"/>
                <a:gd name="T14" fmla="*/ 44 w 755"/>
                <a:gd name="T15" fmla="*/ 411 h 645"/>
                <a:gd name="T16" fmla="*/ 373 w 755"/>
                <a:gd name="T17" fmla="*/ 636 h 645"/>
                <a:gd name="T18" fmla="*/ 624 w 755"/>
                <a:gd name="T19" fmla="*/ 594 h 645"/>
                <a:gd name="T20" fmla="*/ 755 w 755"/>
                <a:gd name="T21" fmla="*/ 534 h 645"/>
                <a:gd name="T22" fmla="*/ 612 w 755"/>
                <a:gd name="T23" fmla="*/ 50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5" h="645">
                  <a:moveTo>
                    <a:pt x="612" y="507"/>
                  </a:moveTo>
                  <a:cubicBezTo>
                    <a:pt x="570" y="498"/>
                    <a:pt x="542" y="478"/>
                    <a:pt x="525" y="442"/>
                  </a:cubicBezTo>
                  <a:cubicBezTo>
                    <a:pt x="509" y="408"/>
                    <a:pt x="504" y="363"/>
                    <a:pt x="509" y="311"/>
                  </a:cubicBezTo>
                  <a:cubicBezTo>
                    <a:pt x="518" y="227"/>
                    <a:pt x="486" y="142"/>
                    <a:pt x="424" y="83"/>
                  </a:cubicBezTo>
                  <a:cubicBezTo>
                    <a:pt x="362" y="25"/>
                    <a:pt x="282" y="0"/>
                    <a:pt x="203" y="16"/>
                  </a:cubicBezTo>
                  <a:cubicBezTo>
                    <a:pt x="183" y="20"/>
                    <a:pt x="163" y="26"/>
                    <a:pt x="145" y="34"/>
                  </a:cubicBezTo>
                  <a:cubicBezTo>
                    <a:pt x="88" y="61"/>
                    <a:pt x="46" y="108"/>
                    <a:pt x="25" y="171"/>
                  </a:cubicBezTo>
                  <a:cubicBezTo>
                    <a:pt x="0" y="246"/>
                    <a:pt x="7" y="333"/>
                    <a:pt x="44" y="411"/>
                  </a:cubicBezTo>
                  <a:cubicBezTo>
                    <a:pt x="101" y="531"/>
                    <a:pt x="224" y="615"/>
                    <a:pt x="373" y="636"/>
                  </a:cubicBezTo>
                  <a:cubicBezTo>
                    <a:pt x="439" y="645"/>
                    <a:pt x="554" y="626"/>
                    <a:pt x="624" y="594"/>
                  </a:cubicBezTo>
                  <a:cubicBezTo>
                    <a:pt x="755" y="534"/>
                    <a:pt x="755" y="534"/>
                    <a:pt x="755" y="534"/>
                  </a:cubicBezTo>
                  <a:lnTo>
                    <a:pt x="612" y="507"/>
                  </a:lnTo>
                  <a:close/>
                </a:path>
              </a:pathLst>
            </a:custGeom>
            <a:solidFill>
              <a:srgbClr val="F5F5F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54" name="Freeform 2502">
              <a:extLst>
                <a:ext uri="{FF2B5EF4-FFF2-40B4-BE49-F238E27FC236}">
                  <a16:creationId xmlns:a16="http://schemas.microsoft.com/office/drawing/2014/main" id="{4D64DDA2-5107-4A30-9086-F60E975D04C8}"/>
                </a:ext>
              </a:extLst>
            </p:cNvPr>
            <p:cNvSpPr>
              <a:spLocks/>
            </p:cNvSpPr>
            <p:nvPr/>
          </p:nvSpPr>
          <p:spPr bwMode="auto">
            <a:xfrm>
              <a:off x="3390584" y="1807298"/>
              <a:ext cx="2421752" cy="2067814"/>
            </a:xfrm>
            <a:custGeom>
              <a:avLst/>
              <a:gdLst>
                <a:gd name="T0" fmla="*/ 612 w 753"/>
                <a:gd name="T1" fmla="*/ 506 h 643"/>
                <a:gd name="T2" fmla="*/ 524 w 753"/>
                <a:gd name="T3" fmla="*/ 441 h 643"/>
                <a:gd name="T4" fmla="*/ 509 w 753"/>
                <a:gd name="T5" fmla="*/ 310 h 643"/>
                <a:gd name="T6" fmla="*/ 423 w 753"/>
                <a:gd name="T7" fmla="*/ 82 h 643"/>
                <a:gd name="T8" fmla="*/ 203 w 753"/>
                <a:gd name="T9" fmla="*/ 15 h 643"/>
                <a:gd name="T10" fmla="*/ 145 w 753"/>
                <a:gd name="T11" fmla="*/ 34 h 643"/>
                <a:gd name="T12" fmla="*/ 25 w 753"/>
                <a:gd name="T13" fmla="*/ 170 h 643"/>
                <a:gd name="T14" fmla="*/ 44 w 753"/>
                <a:gd name="T15" fmla="*/ 410 h 643"/>
                <a:gd name="T16" fmla="*/ 373 w 753"/>
                <a:gd name="T17" fmla="*/ 634 h 643"/>
                <a:gd name="T18" fmla="*/ 624 w 753"/>
                <a:gd name="T19" fmla="*/ 592 h 643"/>
                <a:gd name="T20" fmla="*/ 753 w 753"/>
                <a:gd name="T21" fmla="*/ 533 h 643"/>
                <a:gd name="T22" fmla="*/ 612 w 753"/>
                <a:gd name="T23" fmla="*/ 50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3" h="643">
                  <a:moveTo>
                    <a:pt x="612" y="506"/>
                  </a:moveTo>
                  <a:cubicBezTo>
                    <a:pt x="570" y="498"/>
                    <a:pt x="541" y="477"/>
                    <a:pt x="524" y="441"/>
                  </a:cubicBezTo>
                  <a:cubicBezTo>
                    <a:pt x="508" y="408"/>
                    <a:pt x="503" y="362"/>
                    <a:pt x="509" y="310"/>
                  </a:cubicBezTo>
                  <a:cubicBezTo>
                    <a:pt x="517" y="226"/>
                    <a:pt x="486" y="141"/>
                    <a:pt x="423" y="82"/>
                  </a:cubicBezTo>
                  <a:cubicBezTo>
                    <a:pt x="362" y="24"/>
                    <a:pt x="282" y="0"/>
                    <a:pt x="203" y="15"/>
                  </a:cubicBezTo>
                  <a:cubicBezTo>
                    <a:pt x="183" y="19"/>
                    <a:pt x="163" y="25"/>
                    <a:pt x="145" y="34"/>
                  </a:cubicBezTo>
                  <a:cubicBezTo>
                    <a:pt x="88" y="61"/>
                    <a:pt x="46" y="108"/>
                    <a:pt x="25" y="170"/>
                  </a:cubicBezTo>
                  <a:cubicBezTo>
                    <a:pt x="0" y="245"/>
                    <a:pt x="7" y="332"/>
                    <a:pt x="44" y="410"/>
                  </a:cubicBezTo>
                  <a:cubicBezTo>
                    <a:pt x="101" y="529"/>
                    <a:pt x="224" y="613"/>
                    <a:pt x="373" y="634"/>
                  </a:cubicBezTo>
                  <a:cubicBezTo>
                    <a:pt x="439" y="643"/>
                    <a:pt x="554" y="624"/>
                    <a:pt x="624" y="592"/>
                  </a:cubicBezTo>
                  <a:cubicBezTo>
                    <a:pt x="753" y="533"/>
                    <a:pt x="753" y="533"/>
                    <a:pt x="753" y="533"/>
                  </a:cubicBezTo>
                  <a:lnTo>
                    <a:pt x="612" y="506"/>
                  </a:lnTo>
                  <a:close/>
                </a:path>
              </a:pathLst>
            </a:custGeom>
            <a:solidFill>
              <a:srgbClr val="F3F4F4">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55" name="Freeform 2503">
              <a:extLst>
                <a:ext uri="{FF2B5EF4-FFF2-40B4-BE49-F238E27FC236}">
                  <a16:creationId xmlns:a16="http://schemas.microsoft.com/office/drawing/2014/main" id="{826E6CC9-291C-41E3-87B3-EEBC3C39DB17}"/>
                </a:ext>
              </a:extLst>
            </p:cNvPr>
            <p:cNvSpPr>
              <a:spLocks/>
            </p:cNvSpPr>
            <p:nvPr/>
          </p:nvSpPr>
          <p:spPr bwMode="auto">
            <a:xfrm>
              <a:off x="3393307" y="1807298"/>
              <a:ext cx="2412223" cy="2067814"/>
            </a:xfrm>
            <a:custGeom>
              <a:avLst/>
              <a:gdLst>
                <a:gd name="T0" fmla="*/ 611 w 750"/>
                <a:gd name="T1" fmla="*/ 507 h 643"/>
                <a:gd name="T2" fmla="*/ 523 w 750"/>
                <a:gd name="T3" fmla="*/ 441 h 643"/>
                <a:gd name="T4" fmla="*/ 507 w 750"/>
                <a:gd name="T5" fmla="*/ 310 h 643"/>
                <a:gd name="T6" fmla="*/ 422 w 750"/>
                <a:gd name="T7" fmla="*/ 83 h 643"/>
                <a:gd name="T8" fmla="*/ 203 w 750"/>
                <a:gd name="T9" fmla="*/ 16 h 643"/>
                <a:gd name="T10" fmla="*/ 145 w 750"/>
                <a:gd name="T11" fmla="*/ 34 h 643"/>
                <a:gd name="T12" fmla="*/ 25 w 750"/>
                <a:gd name="T13" fmla="*/ 171 h 643"/>
                <a:gd name="T14" fmla="*/ 44 w 750"/>
                <a:gd name="T15" fmla="*/ 410 h 643"/>
                <a:gd name="T16" fmla="*/ 373 w 750"/>
                <a:gd name="T17" fmla="*/ 634 h 643"/>
                <a:gd name="T18" fmla="*/ 623 w 750"/>
                <a:gd name="T19" fmla="*/ 592 h 643"/>
                <a:gd name="T20" fmla="*/ 750 w 750"/>
                <a:gd name="T21" fmla="*/ 534 h 643"/>
                <a:gd name="T22" fmla="*/ 611 w 750"/>
                <a:gd name="T23" fmla="*/ 50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0" h="643">
                  <a:moveTo>
                    <a:pt x="611" y="507"/>
                  </a:moveTo>
                  <a:cubicBezTo>
                    <a:pt x="568" y="498"/>
                    <a:pt x="540" y="477"/>
                    <a:pt x="523" y="441"/>
                  </a:cubicBezTo>
                  <a:cubicBezTo>
                    <a:pt x="507" y="408"/>
                    <a:pt x="502" y="362"/>
                    <a:pt x="507" y="310"/>
                  </a:cubicBezTo>
                  <a:cubicBezTo>
                    <a:pt x="516" y="226"/>
                    <a:pt x="484" y="142"/>
                    <a:pt x="422" y="83"/>
                  </a:cubicBezTo>
                  <a:cubicBezTo>
                    <a:pt x="361" y="25"/>
                    <a:pt x="281" y="0"/>
                    <a:pt x="203" y="16"/>
                  </a:cubicBezTo>
                  <a:cubicBezTo>
                    <a:pt x="182" y="20"/>
                    <a:pt x="163" y="26"/>
                    <a:pt x="145" y="34"/>
                  </a:cubicBezTo>
                  <a:cubicBezTo>
                    <a:pt x="87" y="61"/>
                    <a:pt x="46" y="108"/>
                    <a:pt x="25" y="171"/>
                  </a:cubicBezTo>
                  <a:cubicBezTo>
                    <a:pt x="0" y="245"/>
                    <a:pt x="7" y="332"/>
                    <a:pt x="44" y="410"/>
                  </a:cubicBezTo>
                  <a:cubicBezTo>
                    <a:pt x="101" y="529"/>
                    <a:pt x="224" y="613"/>
                    <a:pt x="373" y="634"/>
                  </a:cubicBezTo>
                  <a:cubicBezTo>
                    <a:pt x="438" y="643"/>
                    <a:pt x="553" y="624"/>
                    <a:pt x="623" y="592"/>
                  </a:cubicBezTo>
                  <a:cubicBezTo>
                    <a:pt x="750" y="534"/>
                    <a:pt x="750" y="534"/>
                    <a:pt x="750" y="534"/>
                  </a:cubicBezTo>
                  <a:lnTo>
                    <a:pt x="611" y="507"/>
                  </a:lnTo>
                  <a:close/>
                </a:path>
              </a:pathLst>
            </a:custGeom>
            <a:solidFill>
              <a:srgbClr val="F2F2F3">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56" name="Freeform 2504">
              <a:extLst>
                <a:ext uri="{FF2B5EF4-FFF2-40B4-BE49-F238E27FC236}">
                  <a16:creationId xmlns:a16="http://schemas.microsoft.com/office/drawing/2014/main" id="{B7A81B0A-B59D-48BA-8042-7166D831C327}"/>
                </a:ext>
              </a:extLst>
            </p:cNvPr>
            <p:cNvSpPr>
              <a:spLocks/>
            </p:cNvSpPr>
            <p:nvPr/>
          </p:nvSpPr>
          <p:spPr bwMode="auto">
            <a:xfrm>
              <a:off x="3393307" y="1811382"/>
              <a:ext cx="2409500" cy="2061007"/>
            </a:xfrm>
            <a:custGeom>
              <a:avLst/>
              <a:gdLst>
                <a:gd name="T0" fmla="*/ 611 w 749"/>
                <a:gd name="T1" fmla="*/ 506 h 641"/>
                <a:gd name="T2" fmla="*/ 522 w 749"/>
                <a:gd name="T3" fmla="*/ 440 h 641"/>
                <a:gd name="T4" fmla="*/ 507 w 749"/>
                <a:gd name="T5" fmla="*/ 309 h 641"/>
                <a:gd name="T6" fmla="*/ 422 w 749"/>
                <a:gd name="T7" fmla="*/ 82 h 641"/>
                <a:gd name="T8" fmla="*/ 203 w 749"/>
                <a:gd name="T9" fmla="*/ 15 h 641"/>
                <a:gd name="T10" fmla="*/ 145 w 749"/>
                <a:gd name="T11" fmla="*/ 34 h 641"/>
                <a:gd name="T12" fmla="*/ 25 w 749"/>
                <a:gd name="T13" fmla="*/ 170 h 641"/>
                <a:gd name="T14" fmla="*/ 44 w 749"/>
                <a:gd name="T15" fmla="*/ 408 h 641"/>
                <a:gd name="T16" fmla="*/ 373 w 749"/>
                <a:gd name="T17" fmla="*/ 632 h 641"/>
                <a:gd name="T18" fmla="*/ 623 w 749"/>
                <a:gd name="T19" fmla="*/ 590 h 641"/>
                <a:gd name="T20" fmla="*/ 749 w 749"/>
                <a:gd name="T21" fmla="*/ 533 h 641"/>
                <a:gd name="T22" fmla="*/ 611 w 749"/>
                <a:gd name="T23" fmla="*/ 506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9" h="641">
                  <a:moveTo>
                    <a:pt x="611" y="506"/>
                  </a:moveTo>
                  <a:cubicBezTo>
                    <a:pt x="568" y="498"/>
                    <a:pt x="540" y="477"/>
                    <a:pt x="522" y="440"/>
                  </a:cubicBezTo>
                  <a:cubicBezTo>
                    <a:pt x="506" y="407"/>
                    <a:pt x="501" y="361"/>
                    <a:pt x="507" y="309"/>
                  </a:cubicBezTo>
                  <a:cubicBezTo>
                    <a:pt x="515" y="226"/>
                    <a:pt x="484" y="141"/>
                    <a:pt x="422" y="82"/>
                  </a:cubicBezTo>
                  <a:cubicBezTo>
                    <a:pt x="361" y="24"/>
                    <a:pt x="281" y="0"/>
                    <a:pt x="203" y="15"/>
                  </a:cubicBezTo>
                  <a:cubicBezTo>
                    <a:pt x="182" y="19"/>
                    <a:pt x="163" y="25"/>
                    <a:pt x="145" y="34"/>
                  </a:cubicBezTo>
                  <a:cubicBezTo>
                    <a:pt x="88" y="60"/>
                    <a:pt x="46" y="107"/>
                    <a:pt x="25" y="170"/>
                  </a:cubicBezTo>
                  <a:cubicBezTo>
                    <a:pt x="0" y="244"/>
                    <a:pt x="7" y="331"/>
                    <a:pt x="44" y="408"/>
                  </a:cubicBezTo>
                  <a:cubicBezTo>
                    <a:pt x="101" y="527"/>
                    <a:pt x="224" y="611"/>
                    <a:pt x="373" y="632"/>
                  </a:cubicBezTo>
                  <a:cubicBezTo>
                    <a:pt x="438" y="641"/>
                    <a:pt x="552" y="622"/>
                    <a:pt x="623" y="590"/>
                  </a:cubicBezTo>
                  <a:cubicBezTo>
                    <a:pt x="749" y="533"/>
                    <a:pt x="749" y="533"/>
                    <a:pt x="749" y="533"/>
                  </a:cubicBezTo>
                  <a:lnTo>
                    <a:pt x="611" y="506"/>
                  </a:lnTo>
                  <a:close/>
                </a:path>
              </a:pathLst>
            </a:custGeom>
            <a:solidFill>
              <a:srgbClr val="F0F1F1">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57" name="Freeform 2505">
              <a:extLst>
                <a:ext uri="{FF2B5EF4-FFF2-40B4-BE49-F238E27FC236}">
                  <a16:creationId xmlns:a16="http://schemas.microsoft.com/office/drawing/2014/main" id="{8312C94B-FC93-4A71-9738-0FD0C1B071D2}"/>
                </a:ext>
              </a:extLst>
            </p:cNvPr>
            <p:cNvSpPr>
              <a:spLocks/>
            </p:cNvSpPr>
            <p:nvPr/>
          </p:nvSpPr>
          <p:spPr bwMode="auto">
            <a:xfrm>
              <a:off x="3397390" y="1811382"/>
              <a:ext cx="2398610" cy="2061007"/>
            </a:xfrm>
            <a:custGeom>
              <a:avLst/>
              <a:gdLst>
                <a:gd name="T0" fmla="*/ 610 w 746"/>
                <a:gd name="T1" fmla="*/ 507 h 641"/>
                <a:gd name="T2" fmla="*/ 521 w 746"/>
                <a:gd name="T3" fmla="*/ 441 h 641"/>
                <a:gd name="T4" fmla="*/ 505 w 746"/>
                <a:gd name="T5" fmla="*/ 308 h 641"/>
                <a:gd name="T6" fmla="*/ 420 w 746"/>
                <a:gd name="T7" fmla="*/ 82 h 641"/>
                <a:gd name="T8" fmla="*/ 202 w 746"/>
                <a:gd name="T9" fmla="*/ 16 h 641"/>
                <a:gd name="T10" fmla="*/ 144 w 746"/>
                <a:gd name="T11" fmla="*/ 34 h 641"/>
                <a:gd name="T12" fmla="*/ 25 w 746"/>
                <a:gd name="T13" fmla="*/ 170 h 641"/>
                <a:gd name="T14" fmla="*/ 44 w 746"/>
                <a:gd name="T15" fmla="*/ 408 h 641"/>
                <a:gd name="T16" fmla="*/ 372 w 746"/>
                <a:gd name="T17" fmla="*/ 632 h 641"/>
                <a:gd name="T18" fmla="*/ 622 w 746"/>
                <a:gd name="T19" fmla="*/ 590 h 641"/>
                <a:gd name="T20" fmla="*/ 746 w 746"/>
                <a:gd name="T21" fmla="*/ 533 h 641"/>
                <a:gd name="T22" fmla="*/ 610 w 746"/>
                <a:gd name="T23" fmla="*/ 507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6" h="641">
                  <a:moveTo>
                    <a:pt x="610" y="507"/>
                  </a:moveTo>
                  <a:cubicBezTo>
                    <a:pt x="567" y="498"/>
                    <a:pt x="538" y="477"/>
                    <a:pt x="521" y="441"/>
                  </a:cubicBezTo>
                  <a:cubicBezTo>
                    <a:pt x="505" y="407"/>
                    <a:pt x="499" y="361"/>
                    <a:pt x="505" y="308"/>
                  </a:cubicBezTo>
                  <a:cubicBezTo>
                    <a:pt x="514" y="226"/>
                    <a:pt x="482" y="141"/>
                    <a:pt x="420" y="82"/>
                  </a:cubicBezTo>
                  <a:cubicBezTo>
                    <a:pt x="359" y="25"/>
                    <a:pt x="280" y="0"/>
                    <a:pt x="202" y="16"/>
                  </a:cubicBezTo>
                  <a:cubicBezTo>
                    <a:pt x="181" y="20"/>
                    <a:pt x="162" y="26"/>
                    <a:pt x="144" y="34"/>
                  </a:cubicBezTo>
                  <a:cubicBezTo>
                    <a:pt x="87" y="61"/>
                    <a:pt x="46" y="108"/>
                    <a:pt x="25" y="170"/>
                  </a:cubicBezTo>
                  <a:cubicBezTo>
                    <a:pt x="0" y="244"/>
                    <a:pt x="7" y="331"/>
                    <a:pt x="44" y="408"/>
                  </a:cubicBezTo>
                  <a:cubicBezTo>
                    <a:pt x="101" y="527"/>
                    <a:pt x="223" y="611"/>
                    <a:pt x="372" y="632"/>
                  </a:cubicBezTo>
                  <a:cubicBezTo>
                    <a:pt x="437" y="641"/>
                    <a:pt x="551" y="622"/>
                    <a:pt x="622" y="590"/>
                  </a:cubicBezTo>
                  <a:cubicBezTo>
                    <a:pt x="746" y="533"/>
                    <a:pt x="746" y="533"/>
                    <a:pt x="746" y="533"/>
                  </a:cubicBezTo>
                  <a:lnTo>
                    <a:pt x="610" y="507"/>
                  </a:lnTo>
                  <a:close/>
                </a:path>
              </a:pathLst>
            </a:custGeom>
            <a:solidFill>
              <a:srgbClr val="EFEFF0">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58" name="Freeform 2506">
              <a:extLst>
                <a:ext uri="{FF2B5EF4-FFF2-40B4-BE49-F238E27FC236}">
                  <a16:creationId xmlns:a16="http://schemas.microsoft.com/office/drawing/2014/main" id="{765BF3CC-EDA2-4F56-9880-4E20C7FE4E07}"/>
                </a:ext>
              </a:extLst>
            </p:cNvPr>
            <p:cNvSpPr>
              <a:spLocks/>
            </p:cNvSpPr>
            <p:nvPr/>
          </p:nvSpPr>
          <p:spPr bwMode="auto">
            <a:xfrm>
              <a:off x="3397390" y="1814105"/>
              <a:ext cx="2391803" cy="2054201"/>
            </a:xfrm>
            <a:custGeom>
              <a:avLst/>
              <a:gdLst>
                <a:gd name="T0" fmla="*/ 610 w 744"/>
                <a:gd name="T1" fmla="*/ 506 h 639"/>
                <a:gd name="T2" fmla="*/ 520 w 744"/>
                <a:gd name="T3" fmla="*/ 440 h 639"/>
                <a:gd name="T4" fmla="*/ 505 w 744"/>
                <a:gd name="T5" fmla="*/ 307 h 639"/>
                <a:gd name="T6" fmla="*/ 420 w 744"/>
                <a:gd name="T7" fmla="*/ 82 h 639"/>
                <a:gd name="T8" fmla="*/ 202 w 744"/>
                <a:gd name="T9" fmla="*/ 15 h 639"/>
                <a:gd name="T10" fmla="*/ 144 w 744"/>
                <a:gd name="T11" fmla="*/ 34 h 639"/>
                <a:gd name="T12" fmla="*/ 25 w 744"/>
                <a:gd name="T13" fmla="*/ 169 h 639"/>
                <a:gd name="T14" fmla="*/ 44 w 744"/>
                <a:gd name="T15" fmla="*/ 407 h 639"/>
                <a:gd name="T16" fmla="*/ 372 w 744"/>
                <a:gd name="T17" fmla="*/ 630 h 639"/>
                <a:gd name="T18" fmla="*/ 621 w 744"/>
                <a:gd name="T19" fmla="*/ 588 h 639"/>
                <a:gd name="T20" fmla="*/ 744 w 744"/>
                <a:gd name="T21" fmla="*/ 532 h 639"/>
                <a:gd name="T22" fmla="*/ 610 w 744"/>
                <a:gd name="T23" fmla="*/ 506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4" h="639">
                  <a:moveTo>
                    <a:pt x="610" y="506"/>
                  </a:moveTo>
                  <a:cubicBezTo>
                    <a:pt x="567" y="498"/>
                    <a:pt x="538" y="477"/>
                    <a:pt x="520" y="440"/>
                  </a:cubicBezTo>
                  <a:cubicBezTo>
                    <a:pt x="504" y="406"/>
                    <a:pt x="499" y="360"/>
                    <a:pt x="505" y="307"/>
                  </a:cubicBezTo>
                  <a:cubicBezTo>
                    <a:pt x="513" y="225"/>
                    <a:pt x="482" y="140"/>
                    <a:pt x="420" y="82"/>
                  </a:cubicBezTo>
                  <a:cubicBezTo>
                    <a:pt x="359" y="24"/>
                    <a:pt x="280" y="0"/>
                    <a:pt x="202" y="15"/>
                  </a:cubicBezTo>
                  <a:cubicBezTo>
                    <a:pt x="181" y="19"/>
                    <a:pt x="162" y="25"/>
                    <a:pt x="144" y="34"/>
                  </a:cubicBezTo>
                  <a:cubicBezTo>
                    <a:pt x="87" y="60"/>
                    <a:pt x="46" y="107"/>
                    <a:pt x="25" y="169"/>
                  </a:cubicBezTo>
                  <a:cubicBezTo>
                    <a:pt x="0" y="243"/>
                    <a:pt x="7" y="330"/>
                    <a:pt x="44" y="407"/>
                  </a:cubicBezTo>
                  <a:cubicBezTo>
                    <a:pt x="101" y="526"/>
                    <a:pt x="223" y="609"/>
                    <a:pt x="372" y="630"/>
                  </a:cubicBezTo>
                  <a:cubicBezTo>
                    <a:pt x="437" y="639"/>
                    <a:pt x="551" y="620"/>
                    <a:pt x="621" y="588"/>
                  </a:cubicBezTo>
                  <a:cubicBezTo>
                    <a:pt x="744" y="532"/>
                    <a:pt x="744" y="532"/>
                    <a:pt x="744" y="532"/>
                  </a:cubicBezTo>
                  <a:lnTo>
                    <a:pt x="610" y="506"/>
                  </a:lnTo>
                  <a:close/>
                </a:path>
              </a:pathLst>
            </a:custGeom>
            <a:solidFill>
              <a:srgbClr val="EDEEEE">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59" name="Freeform 2507">
              <a:extLst>
                <a:ext uri="{FF2B5EF4-FFF2-40B4-BE49-F238E27FC236}">
                  <a16:creationId xmlns:a16="http://schemas.microsoft.com/office/drawing/2014/main" id="{28CF488D-F127-4F43-9433-ED72EA684534}"/>
                </a:ext>
              </a:extLst>
            </p:cNvPr>
            <p:cNvSpPr>
              <a:spLocks/>
            </p:cNvSpPr>
            <p:nvPr/>
          </p:nvSpPr>
          <p:spPr bwMode="auto">
            <a:xfrm>
              <a:off x="3400113" y="1814105"/>
              <a:ext cx="2383635" cy="2054201"/>
            </a:xfrm>
            <a:custGeom>
              <a:avLst/>
              <a:gdLst>
                <a:gd name="T0" fmla="*/ 609 w 741"/>
                <a:gd name="T1" fmla="*/ 507 h 639"/>
                <a:gd name="T2" fmla="*/ 519 w 741"/>
                <a:gd name="T3" fmla="*/ 440 h 639"/>
                <a:gd name="T4" fmla="*/ 503 w 741"/>
                <a:gd name="T5" fmla="*/ 307 h 639"/>
                <a:gd name="T6" fmla="*/ 419 w 741"/>
                <a:gd name="T7" fmla="*/ 82 h 639"/>
                <a:gd name="T8" fmla="*/ 201 w 741"/>
                <a:gd name="T9" fmla="*/ 16 h 639"/>
                <a:gd name="T10" fmla="*/ 144 w 741"/>
                <a:gd name="T11" fmla="*/ 34 h 639"/>
                <a:gd name="T12" fmla="*/ 25 w 741"/>
                <a:gd name="T13" fmla="*/ 169 h 639"/>
                <a:gd name="T14" fmla="*/ 44 w 741"/>
                <a:gd name="T15" fmla="*/ 407 h 639"/>
                <a:gd name="T16" fmla="*/ 371 w 741"/>
                <a:gd name="T17" fmla="*/ 630 h 639"/>
                <a:gd name="T18" fmla="*/ 620 w 741"/>
                <a:gd name="T19" fmla="*/ 588 h 639"/>
                <a:gd name="T20" fmla="*/ 741 w 741"/>
                <a:gd name="T21" fmla="*/ 532 h 639"/>
                <a:gd name="T22" fmla="*/ 609 w 741"/>
                <a:gd name="T23" fmla="*/ 50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1" h="639">
                  <a:moveTo>
                    <a:pt x="609" y="507"/>
                  </a:moveTo>
                  <a:cubicBezTo>
                    <a:pt x="565" y="498"/>
                    <a:pt x="536" y="477"/>
                    <a:pt x="519" y="440"/>
                  </a:cubicBezTo>
                  <a:cubicBezTo>
                    <a:pt x="503" y="406"/>
                    <a:pt x="497" y="360"/>
                    <a:pt x="503" y="307"/>
                  </a:cubicBezTo>
                  <a:cubicBezTo>
                    <a:pt x="512" y="225"/>
                    <a:pt x="480" y="141"/>
                    <a:pt x="419" y="82"/>
                  </a:cubicBezTo>
                  <a:cubicBezTo>
                    <a:pt x="358" y="25"/>
                    <a:pt x="279" y="0"/>
                    <a:pt x="201" y="16"/>
                  </a:cubicBezTo>
                  <a:cubicBezTo>
                    <a:pt x="181" y="20"/>
                    <a:pt x="161" y="26"/>
                    <a:pt x="144" y="34"/>
                  </a:cubicBezTo>
                  <a:cubicBezTo>
                    <a:pt x="87" y="61"/>
                    <a:pt x="46" y="107"/>
                    <a:pt x="25" y="169"/>
                  </a:cubicBezTo>
                  <a:cubicBezTo>
                    <a:pt x="0" y="243"/>
                    <a:pt x="7" y="329"/>
                    <a:pt x="44" y="407"/>
                  </a:cubicBezTo>
                  <a:cubicBezTo>
                    <a:pt x="100" y="525"/>
                    <a:pt x="223" y="609"/>
                    <a:pt x="371" y="630"/>
                  </a:cubicBezTo>
                  <a:cubicBezTo>
                    <a:pt x="436" y="639"/>
                    <a:pt x="550" y="620"/>
                    <a:pt x="620" y="588"/>
                  </a:cubicBezTo>
                  <a:cubicBezTo>
                    <a:pt x="741" y="532"/>
                    <a:pt x="741" y="532"/>
                    <a:pt x="741" y="532"/>
                  </a:cubicBezTo>
                  <a:lnTo>
                    <a:pt x="609" y="507"/>
                  </a:lnTo>
                  <a:close/>
                </a:path>
              </a:pathLst>
            </a:custGeom>
            <a:solidFill>
              <a:srgbClr val="ECEDED">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60" name="Freeform 2508">
              <a:extLst>
                <a:ext uri="{FF2B5EF4-FFF2-40B4-BE49-F238E27FC236}">
                  <a16:creationId xmlns:a16="http://schemas.microsoft.com/office/drawing/2014/main" id="{3FF669F5-4AE3-4695-A881-8A03917C45DB}"/>
                </a:ext>
              </a:extLst>
            </p:cNvPr>
            <p:cNvSpPr>
              <a:spLocks/>
            </p:cNvSpPr>
            <p:nvPr/>
          </p:nvSpPr>
          <p:spPr bwMode="auto">
            <a:xfrm>
              <a:off x="3400113" y="1818189"/>
              <a:ext cx="2379551" cy="2047394"/>
            </a:xfrm>
            <a:custGeom>
              <a:avLst/>
              <a:gdLst>
                <a:gd name="T0" fmla="*/ 609 w 740"/>
                <a:gd name="T1" fmla="*/ 506 h 637"/>
                <a:gd name="T2" fmla="*/ 518 w 740"/>
                <a:gd name="T3" fmla="*/ 439 h 637"/>
                <a:gd name="T4" fmla="*/ 503 w 740"/>
                <a:gd name="T5" fmla="*/ 306 h 637"/>
                <a:gd name="T6" fmla="*/ 418 w 740"/>
                <a:gd name="T7" fmla="*/ 82 h 637"/>
                <a:gd name="T8" fmla="*/ 201 w 740"/>
                <a:gd name="T9" fmla="*/ 15 h 637"/>
                <a:gd name="T10" fmla="*/ 144 w 740"/>
                <a:gd name="T11" fmla="*/ 34 h 637"/>
                <a:gd name="T12" fmla="*/ 25 w 740"/>
                <a:gd name="T13" fmla="*/ 169 h 637"/>
                <a:gd name="T14" fmla="*/ 44 w 740"/>
                <a:gd name="T15" fmla="*/ 406 h 637"/>
                <a:gd name="T16" fmla="*/ 371 w 740"/>
                <a:gd name="T17" fmla="*/ 628 h 637"/>
                <a:gd name="T18" fmla="*/ 620 w 740"/>
                <a:gd name="T19" fmla="*/ 586 h 637"/>
                <a:gd name="T20" fmla="*/ 740 w 740"/>
                <a:gd name="T21" fmla="*/ 532 h 637"/>
                <a:gd name="T22" fmla="*/ 609 w 740"/>
                <a:gd name="T23" fmla="*/ 506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 h="637">
                  <a:moveTo>
                    <a:pt x="609" y="506"/>
                  </a:moveTo>
                  <a:cubicBezTo>
                    <a:pt x="565" y="498"/>
                    <a:pt x="536" y="476"/>
                    <a:pt x="518" y="439"/>
                  </a:cubicBezTo>
                  <a:cubicBezTo>
                    <a:pt x="502" y="405"/>
                    <a:pt x="497" y="359"/>
                    <a:pt x="503" y="306"/>
                  </a:cubicBezTo>
                  <a:cubicBezTo>
                    <a:pt x="511" y="224"/>
                    <a:pt x="480" y="140"/>
                    <a:pt x="418" y="82"/>
                  </a:cubicBezTo>
                  <a:cubicBezTo>
                    <a:pt x="358" y="24"/>
                    <a:pt x="279" y="0"/>
                    <a:pt x="201" y="15"/>
                  </a:cubicBezTo>
                  <a:cubicBezTo>
                    <a:pt x="181" y="19"/>
                    <a:pt x="161" y="25"/>
                    <a:pt x="144" y="34"/>
                  </a:cubicBezTo>
                  <a:cubicBezTo>
                    <a:pt x="87" y="60"/>
                    <a:pt x="46" y="107"/>
                    <a:pt x="25" y="169"/>
                  </a:cubicBezTo>
                  <a:cubicBezTo>
                    <a:pt x="0" y="242"/>
                    <a:pt x="7" y="328"/>
                    <a:pt x="44" y="406"/>
                  </a:cubicBezTo>
                  <a:cubicBezTo>
                    <a:pt x="101" y="524"/>
                    <a:pt x="223" y="607"/>
                    <a:pt x="371" y="628"/>
                  </a:cubicBezTo>
                  <a:cubicBezTo>
                    <a:pt x="436" y="637"/>
                    <a:pt x="550" y="618"/>
                    <a:pt x="620" y="586"/>
                  </a:cubicBezTo>
                  <a:cubicBezTo>
                    <a:pt x="740" y="532"/>
                    <a:pt x="740" y="532"/>
                    <a:pt x="740" y="532"/>
                  </a:cubicBezTo>
                  <a:lnTo>
                    <a:pt x="609" y="506"/>
                  </a:lnTo>
                  <a:close/>
                </a:path>
              </a:pathLst>
            </a:custGeom>
            <a:solidFill>
              <a:srgbClr val="EAEBEC">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61" name="Freeform 2509">
              <a:extLst>
                <a:ext uri="{FF2B5EF4-FFF2-40B4-BE49-F238E27FC236}">
                  <a16:creationId xmlns:a16="http://schemas.microsoft.com/office/drawing/2014/main" id="{36100DDB-14D0-4602-B62C-62E9B500F515}"/>
                </a:ext>
              </a:extLst>
            </p:cNvPr>
            <p:cNvSpPr>
              <a:spLocks/>
            </p:cNvSpPr>
            <p:nvPr/>
          </p:nvSpPr>
          <p:spPr bwMode="auto">
            <a:xfrm>
              <a:off x="3402836" y="1820911"/>
              <a:ext cx="2371384" cy="2044672"/>
            </a:xfrm>
            <a:custGeom>
              <a:avLst/>
              <a:gdLst>
                <a:gd name="T0" fmla="*/ 608 w 737"/>
                <a:gd name="T1" fmla="*/ 506 h 636"/>
                <a:gd name="T2" fmla="*/ 517 w 737"/>
                <a:gd name="T3" fmla="*/ 439 h 636"/>
                <a:gd name="T4" fmla="*/ 501 w 737"/>
                <a:gd name="T5" fmla="*/ 305 h 636"/>
                <a:gd name="T6" fmla="*/ 417 w 737"/>
                <a:gd name="T7" fmla="*/ 81 h 636"/>
                <a:gd name="T8" fmla="*/ 200 w 737"/>
                <a:gd name="T9" fmla="*/ 15 h 636"/>
                <a:gd name="T10" fmla="*/ 143 w 737"/>
                <a:gd name="T11" fmla="*/ 33 h 636"/>
                <a:gd name="T12" fmla="*/ 25 w 737"/>
                <a:gd name="T13" fmla="*/ 168 h 636"/>
                <a:gd name="T14" fmla="*/ 44 w 737"/>
                <a:gd name="T15" fmla="*/ 404 h 636"/>
                <a:gd name="T16" fmla="*/ 370 w 737"/>
                <a:gd name="T17" fmla="*/ 626 h 636"/>
                <a:gd name="T18" fmla="*/ 619 w 737"/>
                <a:gd name="T19" fmla="*/ 585 h 636"/>
                <a:gd name="T20" fmla="*/ 737 w 737"/>
                <a:gd name="T21" fmla="*/ 531 h 636"/>
                <a:gd name="T22" fmla="*/ 608 w 737"/>
                <a:gd name="T23" fmla="*/ 50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7" h="636">
                  <a:moveTo>
                    <a:pt x="608" y="506"/>
                  </a:moveTo>
                  <a:cubicBezTo>
                    <a:pt x="564" y="497"/>
                    <a:pt x="535" y="476"/>
                    <a:pt x="517" y="439"/>
                  </a:cubicBezTo>
                  <a:cubicBezTo>
                    <a:pt x="501" y="404"/>
                    <a:pt x="495" y="358"/>
                    <a:pt x="501" y="305"/>
                  </a:cubicBezTo>
                  <a:cubicBezTo>
                    <a:pt x="510" y="223"/>
                    <a:pt x="478" y="139"/>
                    <a:pt x="417" y="81"/>
                  </a:cubicBezTo>
                  <a:cubicBezTo>
                    <a:pt x="357" y="24"/>
                    <a:pt x="278" y="0"/>
                    <a:pt x="200" y="15"/>
                  </a:cubicBezTo>
                  <a:cubicBezTo>
                    <a:pt x="180" y="19"/>
                    <a:pt x="161" y="25"/>
                    <a:pt x="143" y="33"/>
                  </a:cubicBezTo>
                  <a:cubicBezTo>
                    <a:pt x="86" y="60"/>
                    <a:pt x="45" y="106"/>
                    <a:pt x="25" y="168"/>
                  </a:cubicBezTo>
                  <a:cubicBezTo>
                    <a:pt x="0" y="241"/>
                    <a:pt x="7" y="327"/>
                    <a:pt x="44" y="404"/>
                  </a:cubicBezTo>
                  <a:cubicBezTo>
                    <a:pt x="100" y="523"/>
                    <a:pt x="222" y="606"/>
                    <a:pt x="370" y="626"/>
                  </a:cubicBezTo>
                  <a:cubicBezTo>
                    <a:pt x="435" y="636"/>
                    <a:pt x="549" y="616"/>
                    <a:pt x="619" y="585"/>
                  </a:cubicBezTo>
                  <a:cubicBezTo>
                    <a:pt x="737" y="531"/>
                    <a:pt x="737" y="531"/>
                    <a:pt x="737" y="531"/>
                  </a:cubicBezTo>
                  <a:lnTo>
                    <a:pt x="608" y="506"/>
                  </a:lnTo>
                  <a:close/>
                </a:path>
              </a:pathLst>
            </a:custGeom>
            <a:solidFill>
              <a:srgbClr val="E9EAEA">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62" name="Freeform 2510">
              <a:extLst>
                <a:ext uri="{FF2B5EF4-FFF2-40B4-BE49-F238E27FC236}">
                  <a16:creationId xmlns:a16="http://schemas.microsoft.com/office/drawing/2014/main" id="{AD5747F6-2898-4308-BE34-8566E24E1F8B}"/>
                </a:ext>
              </a:extLst>
            </p:cNvPr>
            <p:cNvSpPr>
              <a:spLocks/>
            </p:cNvSpPr>
            <p:nvPr/>
          </p:nvSpPr>
          <p:spPr bwMode="auto">
            <a:xfrm>
              <a:off x="3406920" y="1820911"/>
              <a:ext cx="2360493" cy="2041949"/>
            </a:xfrm>
            <a:custGeom>
              <a:avLst/>
              <a:gdLst>
                <a:gd name="T0" fmla="*/ 607 w 734"/>
                <a:gd name="T1" fmla="*/ 506 h 635"/>
                <a:gd name="T2" fmla="*/ 516 w 734"/>
                <a:gd name="T3" fmla="*/ 439 h 635"/>
                <a:gd name="T4" fmla="*/ 499 w 734"/>
                <a:gd name="T5" fmla="*/ 305 h 635"/>
                <a:gd name="T6" fmla="*/ 416 w 734"/>
                <a:gd name="T7" fmla="*/ 81 h 635"/>
                <a:gd name="T8" fmla="*/ 199 w 734"/>
                <a:gd name="T9" fmla="*/ 15 h 635"/>
                <a:gd name="T10" fmla="*/ 142 w 734"/>
                <a:gd name="T11" fmla="*/ 34 h 635"/>
                <a:gd name="T12" fmla="*/ 24 w 734"/>
                <a:gd name="T13" fmla="*/ 168 h 635"/>
                <a:gd name="T14" fmla="*/ 43 w 734"/>
                <a:gd name="T15" fmla="*/ 404 h 635"/>
                <a:gd name="T16" fmla="*/ 369 w 734"/>
                <a:gd name="T17" fmla="*/ 626 h 635"/>
                <a:gd name="T18" fmla="*/ 617 w 734"/>
                <a:gd name="T19" fmla="*/ 584 h 635"/>
                <a:gd name="T20" fmla="*/ 734 w 734"/>
                <a:gd name="T21" fmla="*/ 531 h 635"/>
                <a:gd name="T22" fmla="*/ 607 w 734"/>
                <a:gd name="T23" fmla="*/ 506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4" h="635">
                  <a:moveTo>
                    <a:pt x="607" y="506"/>
                  </a:moveTo>
                  <a:cubicBezTo>
                    <a:pt x="563" y="498"/>
                    <a:pt x="533" y="476"/>
                    <a:pt x="516" y="439"/>
                  </a:cubicBezTo>
                  <a:cubicBezTo>
                    <a:pt x="499" y="405"/>
                    <a:pt x="494" y="358"/>
                    <a:pt x="499" y="305"/>
                  </a:cubicBezTo>
                  <a:cubicBezTo>
                    <a:pt x="508" y="223"/>
                    <a:pt x="477" y="139"/>
                    <a:pt x="416" y="81"/>
                  </a:cubicBezTo>
                  <a:cubicBezTo>
                    <a:pt x="355" y="24"/>
                    <a:pt x="277" y="0"/>
                    <a:pt x="199" y="15"/>
                  </a:cubicBezTo>
                  <a:cubicBezTo>
                    <a:pt x="179" y="19"/>
                    <a:pt x="160" y="25"/>
                    <a:pt x="142" y="34"/>
                  </a:cubicBezTo>
                  <a:cubicBezTo>
                    <a:pt x="86" y="60"/>
                    <a:pt x="45" y="106"/>
                    <a:pt x="24" y="168"/>
                  </a:cubicBezTo>
                  <a:cubicBezTo>
                    <a:pt x="0" y="241"/>
                    <a:pt x="6" y="327"/>
                    <a:pt x="43" y="404"/>
                  </a:cubicBezTo>
                  <a:cubicBezTo>
                    <a:pt x="99" y="522"/>
                    <a:pt x="221" y="605"/>
                    <a:pt x="369" y="626"/>
                  </a:cubicBezTo>
                  <a:cubicBezTo>
                    <a:pt x="434" y="635"/>
                    <a:pt x="548" y="616"/>
                    <a:pt x="617" y="584"/>
                  </a:cubicBezTo>
                  <a:cubicBezTo>
                    <a:pt x="734" y="531"/>
                    <a:pt x="734" y="531"/>
                    <a:pt x="734" y="531"/>
                  </a:cubicBezTo>
                  <a:lnTo>
                    <a:pt x="607" y="506"/>
                  </a:lnTo>
                  <a:close/>
                </a:path>
              </a:pathLst>
            </a:custGeom>
            <a:solidFill>
              <a:srgbClr val="E7E8E9">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63" name="Freeform 2511">
              <a:extLst>
                <a:ext uri="{FF2B5EF4-FFF2-40B4-BE49-F238E27FC236}">
                  <a16:creationId xmlns:a16="http://schemas.microsoft.com/office/drawing/2014/main" id="{64C1FC6A-BDC2-4947-AE6B-CA93C17804EB}"/>
                </a:ext>
              </a:extLst>
            </p:cNvPr>
            <p:cNvSpPr>
              <a:spLocks/>
            </p:cNvSpPr>
            <p:nvPr/>
          </p:nvSpPr>
          <p:spPr bwMode="auto">
            <a:xfrm>
              <a:off x="3406920" y="1823634"/>
              <a:ext cx="2353687" cy="2039227"/>
            </a:xfrm>
            <a:custGeom>
              <a:avLst/>
              <a:gdLst>
                <a:gd name="T0" fmla="*/ 607 w 732"/>
                <a:gd name="T1" fmla="*/ 506 h 634"/>
                <a:gd name="T2" fmla="*/ 515 w 732"/>
                <a:gd name="T3" fmla="*/ 438 h 634"/>
                <a:gd name="T4" fmla="*/ 499 w 732"/>
                <a:gd name="T5" fmla="*/ 304 h 634"/>
                <a:gd name="T6" fmla="*/ 415 w 732"/>
                <a:gd name="T7" fmla="*/ 81 h 634"/>
                <a:gd name="T8" fmla="*/ 199 w 732"/>
                <a:gd name="T9" fmla="*/ 15 h 634"/>
                <a:gd name="T10" fmla="*/ 142 w 732"/>
                <a:gd name="T11" fmla="*/ 33 h 634"/>
                <a:gd name="T12" fmla="*/ 25 w 732"/>
                <a:gd name="T13" fmla="*/ 167 h 634"/>
                <a:gd name="T14" fmla="*/ 44 w 732"/>
                <a:gd name="T15" fmla="*/ 403 h 634"/>
                <a:gd name="T16" fmla="*/ 369 w 732"/>
                <a:gd name="T17" fmla="*/ 624 h 634"/>
                <a:gd name="T18" fmla="*/ 617 w 732"/>
                <a:gd name="T19" fmla="*/ 583 h 634"/>
                <a:gd name="T20" fmla="*/ 732 w 732"/>
                <a:gd name="T21" fmla="*/ 530 h 634"/>
                <a:gd name="T22" fmla="*/ 607 w 732"/>
                <a:gd name="T23" fmla="*/ 506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634">
                  <a:moveTo>
                    <a:pt x="607" y="506"/>
                  </a:moveTo>
                  <a:cubicBezTo>
                    <a:pt x="562" y="497"/>
                    <a:pt x="533" y="475"/>
                    <a:pt x="515" y="438"/>
                  </a:cubicBezTo>
                  <a:cubicBezTo>
                    <a:pt x="499" y="404"/>
                    <a:pt x="493" y="357"/>
                    <a:pt x="499" y="304"/>
                  </a:cubicBezTo>
                  <a:cubicBezTo>
                    <a:pt x="508" y="222"/>
                    <a:pt x="476" y="139"/>
                    <a:pt x="415" y="81"/>
                  </a:cubicBezTo>
                  <a:cubicBezTo>
                    <a:pt x="355" y="24"/>
                    <a:pt x="277" y="0"/>
                    <a:pt x="199" y="15"/>
                  </a:cubicBezTo>
                  <a:cubicBezTo>
                    <a:pt x="179" y="19"/>
                    <a:pt x="160" y="25"/>
                    <a:pt x="142" y="33"/>
                  </a:cubicBezTo>
                  <a:cubicBezTo>
                    <a:pt x="86" y="59"/>
                    <a:pt x="45" y="106"/>
                    <a:pt x="25" y="167"/>
                  </a:cubicBezTo>
                  <a:cubicBezTo>
                    <a:pt x="0" y="240"/>
                    <a:pt x="7" y="326"/>
                    <a:pt x="44" y="403"/>
                  </a:cubicBezTo>
                  <a:cubicBezTo>
                    <a:pt x="100" y="521"/>
                    <a:pt x="222" y="604"/>
                    <a:pt x="369" y="624"/>
                  </a:cubicBezTo>
                  <a:cubicBezTo>
                    <a:pt x="434" y="634"/>
                    <a:pt x="547" y="614"/>
                    <a:pt x="617" y="583"/>
                  </a:cubicBezTo>
                  <a:cubicBezTo>
                    <a:pt x="732" y="530"/>
                    <a:pt x="732" y="530"/>
                    <a:pt x="732" y="530"/>
                  </a:cubicBezTo>
                  <a:lnTo>
                    <a:pt x="607" y="506"/>
                  </a:lnTo>
                  <a:close/>
                </a:path>
              </a:pathLst>
            </a:custGeom>
            <a:solidFill>
              <a:srgbClr val="E6E7E7">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64" name="Freeform 2512">
              <a:extLst>
                <a:ext uri="{FF2B5EF4-FFF2-40B4-BE49-F238E27FC236}">
                  <a16:creationId xmlns:a16="http://schemas.microsoft.com/office/drawing/2014/main" id="{315E4A68-5666-4B50-B9EB-621DC835AA78}"/>
                </a:ext>
              </a:extLst>
            </p:cNvPr>
            <p:cNvSpPr>
              <a:spLocks/>
            </p:cNvSpPr>
            <p:nvPr/>
          </p:nvSpPr>
          <p:spPr bwMode="auto">
            <a:xfrm>
              <a:off x="3409642" y="1823634"/>
              <a:ext cx="2348241" cy="2035143"/>
            </a:xfrm>
            <a:custGeom>
              <a:avLst/>
              <a:gdLst>
                <a:gd name="T0" fmla="*/ 605 w 730"/>
                <a:gd name="T1" fmla="*/ 506 h 633"/>
                <a:gd name="T2" fmla="*/ 514 w 730"/>
                <a:gd name="T3" fmla="*/ 438 h 633"/>
                <a:gd name="T4" fmla="*/ 497 w 730"/>
                <a:gd name="T5" fmla="*/ 304 h 633"/>
                <a:gd name="T6" fmla="*/ 414 w 730"/>
                <a:gd name="T7" fmla="*/ 81 h 633"/>
                <a:gd name="T8" fmla="*/ 199 w 730"/>
                <a:gd name="T9" fmla="*/ 15 h 633"/>
                <a:gd name="T10" fmla="*/ 142 w 730"/>
                <a:gd name="T11" fmla="*/ 34 h 633"/>
                <a:gd name="T12" fmla="*/ 24 w 730"/>
                <a:gd name="T13" fmla="*/ 167 h 633"/>
                <a:gd name="T14" fmla="*/ 43 w 730"/>
                <a:gd name="T15" fmla="*/ 403 h 633"/>
                <a:gd name="T16" fmla="*/ 368 w 730"/>
                <a:gd name="T17" fmla="*/ 624 h 633"/>
                <a:gd name="T18" fmla="*/ 616 w 730"/>
                <a:gd name="T19" fmla="*/ 582 h 633"/>
                <a:gd name="T20" fmla="*/ 730 w 730"/>
                <a:gd name="T21" fmla="*/ 530 h 633"/>
                <a:gd name="T22" fmla="*/ 605 w 730"/>
                <a:gd name="T23" fmla="*/ 50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0" h="633">
                  <a:moveTo>
                    <a:pt x="605" y="506"/>
                  </a:moveTo>
                  <a:cubicBezTo>
                    <a:pt x="561" y="498"/>
                    <a:pt x="531" y="476"/>
                    <a:pt x="514" y="438"/>
                  </a:cubicBezTo>
                  <a:cubicBezTo>
                    <a:pt x="497" y="404"/>
                    <a:pt x="492" y="357"/>
                    <a:pt x="497" y="304"/>
                  </a:cubicBezTo>
                  <a:cubicBezTo>
                    <a:pt x="506" y="222"/>
                    <a:pt x="475" y="139"/>
                    <a:pt x="414" y="81"/>
                  </a:cubicBezTo>
                  <a:cubicBezTo>
                    <a:pt x="354" y="24"/>
                    <a:pt x="275" y="0"/>
                    <a:pt x="199" y="15"/>
                  </a:cubicBezTo>
                  <a:cubicBezTo>
                    <a:pt x="178" y="19"/>
                    <a:pt x="159" y="25"/>
                    <a:pt x="142" y="34"/>
                  </a:cubicBezTo>
                  <a:cubicBezTo>
                    <a:pt x="85" y="60"/>
                    <a:pt x="45" y="106"/>
                    <a:pt x="24" y="167"/>
                  </a:cubicBezTo>
                  <a:cubicBezTo>
                    <a:pt x="0" y="240"/>
                    <a:pt x="6" y="326"/>
                    <a:pt x="43" y="403"/>
                  </a:cubicBezTo>
                  <a:cubicBezTo>
                    <a:pt x="99" y="520"/>
                    <a:pt x="221" y="603"/>
                    <a:pt x="368" y="624"/>
                  </a:cubicBezTo>
                  <a:cubicBezTo>
                    <a:pt x="433" y="633"/>
                    <a:pt x="546" y="614"/>
                    <a:pt x="616" y="582"/>
                  </a:cubicBezTo>
                  <a:cubicBezTo>
                    <a:pt x="730" y="530"/>
                    <a:pt x="730" y="530"/>
                    <a:pt x="730" y="530"/>
                  </a:cubicBezTo>
                  <a:lnTo>
                    <a:pt x="605" y="506"/>
                  </a:lnTo>
                  <a:close/>
                </a:path>
              </a:pathLst>
            </a:custGeom>
            <a:solidFill>
              <a:srgbClr val="E4E5E6">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65" name="Freeform 2513">
              <a:extLst>
                <a:ext uri="{FF2B5EF4-FFF2-40B4-BE49-F238E27FC236}">
                  <a16:creationId xmlns:a16="http://schemas.microsoft.com/office/drawing/2014/main" id="{9479E869-5118-4D8B-8AD5-502E8CA92412}"/>
                </a:ext>
              </a:extLst>
            </p:cNvPr>
            <p:cNvSpPr>
              <a:spLocks/>
            </p:cNvSpPr>
            <p:nvPr/>
          </p:nvSpPr>
          <p:spPr bwMode="auto">
            <a:xfrm>
              <a:off x="3409642" y="1827718"/>
              <a:ext cx="2341435" cy="2028336"/>
            </a:xfrm>
            <a:custGeom>
              <a:avLst/>
              <a:gdLst>
                <a:gd name="T0" fmla="*/ 605 w 728"/>
                <a:gd name="T1" fmla="*/ 506 h 631"/>
                <a:gd name="T2" fmla="*/ 513 w 728"/>
                <a:gd name="T3" fmla="*/ 437 h 631"/>
                <a:gd name="T4" fmla="*/ 497 w 728"/>
                <a:gd name="T5" fmla="*/ 303 h 631"/>
                <a:gd name="T6" fmla="*/ 413 w 728"/>
                <a:gd name="T7" fmla="*/ 80 h 631"/>
                <a:gd name="T8" fmla="*/ 199 w 728"/>
                <a:gd name="T9" fmla="*/ 15 h 631"/>
                <a:gd name="T10" fmla="*/ 142 w 728"/>
                <a:gd name="T11" fmla="*/ 33 h 631"/>
                <a:gd name="T12" fmla="*/ 25 w 728"/>
                <a:gd name="T13" fmla="*/ 167 h 631"/>
                <a:gd name="T14" fmla="*/ 44 w 728"/>
                <a:gd name="T15" fmla="*/ 401 h 631"/>
                <a:gd name="T16" fmla="*/ 368 w 728"/>
                <a:gd name="T17" fmla="*/ 622 h 631"/>
                <a:gd name="T18" fmla="*/ 616 w 728"/>
                <a:gd name="T19" fmla="*/ 581 h 631"/>
                <a:gd name="T20" fmla="*/ 728 w 728"/>
                <a:gd name="T21" fmla="*/ 530 h 631"/>
                <a:gd name="T22" fmla="*/ 605 w 728"/>
                <a:gd name="T23" fmla="*/ 50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8" h="631">
                  <a:moveTo>
                    <a:pt x="605" y="506"/>
                  </a:moveTo>
                  <a:cubicBezTo>
                    <a:pt x="561" y="497"/>
                    <a:pt x="531" y="475"/>
                    <a:pt x="513" y="437"/>
                  </a:cubicBezTo>
                  <a:cubicBezTo>
                    <a:pt x="497" y="403"/>
                    <a:pt x="491" y="356"/>
                    <a:pt x="497" y="303"/>
                  </a:cubicBezTo>
                  <a:cubicBezTo>
                    <a:pt x="506" y="221"/>
                    <a:pt x="474" y="138"/>
                    <a:pt x="413" y="80"/>
                  </a:cubicBezTo>
                  <a:cubicBezTo>
                    <a:pt x="354" y="24"/>
                    <a:pt x="275" y="0"/>
                    <a:pt x="199" y="15"/>
                  </a:cubicBezTo>
                  <a:cubicBezTo>
                    <a:pt x="179" y="19"/>
                    <a:pt x="159" y="25"/>
                    <a:pt x="142" y="33"/>
                  </a:cubicBezTo>
                  <a:cubicBezTo>
                    <a:pt x="86" y="59"/>
                    <a:pt x="45" y="105"/>
                    <a:pt x="25" y="167"/>
                  </a:cubicBezTo>
                  <a:cubicBezTo>
                    <a:pt x="0" y="239"/>
                    <a:pt x="7" y="325"/>
                    <a:pt x="44" y="401"/>
                  </a:cubicBezTo>
                  <a:cubicBezTo>
                    <a:pt x="100" y="519"/>
                    <a:pt x="221" y="602"/>
                    <a:pt x="368" y="622"/>
                  </a:cubicBezTo>
                  <a:cubicBezTo>
                    <a:pt x="433" y="631"/>
                    <a:pt x="546" y="612"/>
                    <a:pt x="616" y="581"/>
                  </a:cubicBezTo>
                  <a:cubicBezTo>
                    <a:pt x="728" y="530"/>
                    <a:pt x="728" y="530"/>
                    <a:pt x="728" y="530"/>
                  </a:cubicBezTo>
                  <a:lnTo>
                    <a:pt x="605" y="506"/>
                  </a:lnTo>
                  <a:close/>
                </a:path>
              </a:pathLst>
            </a:custGeom>
            <a:solidFill>
              <a:srgbClr val="E3E4E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66" name="Freeform 2514">
              <a:extLst>
                <a:ext uri="{FF2B5EF4-FFF2-40B4-BE49-F238E27FC236}">
                  <a16:creationId xmlns:a16="http://schemas.microsoft.com/office/drawing/2014/main" id="{B0FFE471-7E64-46F4-B445-64FC7516984D}"/>
                </a:ext>
              </a:extLst>
            </p:cNvPr>
            <p:cNvSpPr>
              <a:spLocks/>
            </p:cNvSpPr>
            <p:nvPr/>
          </p:nvSpPr>
          <p:spPr bwMode="auto">
            <a:xfrm>
              <a:off x="3413726" y="1827718"/>
              <a:ext cx="2330545" cy="2028336"/>
            </a:xfrm>
            <a:custGeom>
              <a:avLst/>
              <a:gdLst>
                <a:gd name="T0" fmla="*/ 604 w 725"/>
                <a:gd name="T1" fmla="*/ 507 h 631"/>
                <a:gd name="T2" fmla="*/ 512 w 725"/>
                <a:gd name="T3" fmla="*/ 438 h 631"/>
                <a:gd name="T4" fmla="*/ 495 w 725"/>
                <a:gd name="T5" fmla="*/ 303 h 631"/>
                <a:gd name="T6" fmla="*/ 412 w 725"/>
                <a:gd name="T7" fmla="*/ 81 h 631"/>
                <a:gd name="T8" fmla="*/ 198 w 725"/>
                <a:gd name="T9" fmla="*/ 15 h 631"/>
                <a:gd name="T10" fmla="*/ 141 w 725"/>
                <a:gd name="T11" fmla="*/ 34 h 631"/>
                <a:gd name="T12" fmla="*/ 24 w 725"/>
                <a:gd name="T13" fmla="*/ 167 h 631"/>
                <a:gd name="T14" fmla="*/ 43 w 725"/>
                <a:gd name="T15" fmla="*/ 401 h 631"/>
                <a:gd name="T16" fmla="*/ 367 w 725"/>
                <a:gd name="T17" fmla="*/ 622 h 631"/>
                <a:gd name="T18" fmla="*/ 615 w 725"/>
                <a:gd name="T19" fmla="*/ 580 h 631"/>
                <a:gd name="T20" fmla="*/ 725 w 725"/>
                <a:gd name="T21" fmla="*/ 530 h 631"/>
                <a:gd name="T22" fmla="*/ 604 w 725"/>
                <a:gd name="T23" fmla="*/ 50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631">
                  <a:moveTo>
                    <a:pt x="604" y="507"/>
                  </a:moveTo>
                  <a:cubicBezTo>
                    <a:pt x="560" y="498"/>
                    <a:pt x="530" y="476"/>
                    <a:pt x="512" y="438"/>
                  </a:cubicBezTo>
                  <a:cubicBezTo>
                    <a:pt x="495" y="403"/>
                    <a:pt x="490" y="357"/>
                    <a:pt x="495" y="303"/>
                  </a:cubicBezTo>
                  <a:cubicBezTo>
                    <a:pt x="504" y="222"/>
                    <a:pt x="473" y="139"/>
                    <a:pt x="412" y="81"/>
                  </a:cubicBezTo>
                  <a:cubicBezTo>
                    <a:pt x="352" y="24"/>
                    <a:pt x="274" y="0"/>
                    <a:pt x="198" y="15"/>
                  </a:cubicBezTo>
                  <a:cubicBezTo>
                    <a:pt x="178" y="19"/>
                    <a:pt x="159" y="25"/>
                    <a:pt x="141" y="34"/>
                  </a:cubicBezTo>
                  <a:cubicBezTo>
                    <a:pt x="85" y="60"/>
                    <a:pt x="45" y="106"/>
                    <a:pt x="24" y="167"/>
                  </a:cubicBezTo>
                  <a:cubicBezTo>
                    <a:pt x="0" y="239"/>
                    <a:pt x="7" y="325"/>
                    <a:pt x="43" y="401"/>
                  </a:cubicBezTo>
                  <a:cubicBezTo>
                    <a:pt x="99" y="519"/>
                    <a:pt x="220" y="601"/>
                    <a:pt x="367" y="622"/>
                  </a:cubicBezTo>
                  <a:cubicBezTo>
                    <a:pt x="432" y="631"/>
                    <a:pt x="545" y="612"/>
                    <a:pt x="615" y="580"/>
                  </a:cubicBezTo>
                  <a:cubicBezTo>
                    <a:pt x="725" y="530"/>
                    <a:pt x="725" y="530"/>
                    <a:pt x="725" y="530"/>
                  </a:cubicBezTo>
                  <a:lnTo>
                    <a:pt x="604" y="507"/>
                  </a:lnTo>
                  <a:close/>
                </a:path>
              </a:pathLst>
            </a:custGeom>
            <a:solidFill>
              <a:srgbClr val="E1E3E3">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67" name="Freeform 2515">
              <a:extLst>
                <a:ext uri="{FF2B5EF4-FFF2-40B4-BE49-F238E27FC236}">
                  <a16:creationId xmlns:a16="http://schemas.microsoft.com/office/drawing/2014/main" id="{CBA464B6-1F95-4988-A213-C775E10FFF2F}"/>
                </a:ext>
              </a:extLst>
            </p:cNvPr>
            <p:cNvSpPr>
              <a:spLocks/>
            </p:cNvSpPr>
            <p:nvPr/>
          </p:nvSpPr>
          <p:spPr bwMode="auto">
            <a:xfrm>
              <a:off x="3413726" y="1830441"/>
              <a:ext cx="2325099" cy="2022891"/>
            </a:xfrm>
            <a:custGeom>
              <a:avLst/>
              <a:gdLst>
                <a:gd name="T0" fmla="*/ 604 w 723"/>
                <a:gd name="T1" fmla="*/ 506 h 629"/>
                <a:gd name="T2" fmla="*/ 511 w 723"/>
                <a:gd name="T3" fmla="*/ 437 h 629"/>
                <a:gd name="T4" fmla="*/ 495 w 723"/>
                <a:gd name="T5" fmla="*/ 302 h 629"/>
                <a:gd name="T6" fmla="*/ 412 w 723"/>
                <a:gd name="T7" fmla="*/ 80 h 629"/>
                <a:gd name="T8" fmla="*/ 198 w 723"/>
                <a:gd name="T9" fmla="*/ 15 h 629"/>
                <a:gd name="T10" fmla="*/ 141 w 723"/>
                <a:gd name="T11" fmla="*/ 33 h 629"/>
                <a:gd name="T12" fmla="*/ 25 w 723"/>
                <a:gd name="T13" fmla="*/ 166 h 629"/>
                <a:gd name="T14" fmla="*/ 43 w 723"/>
                <a:gd name="T15" fmla="*/ 400 h 629"/>
                <a:gd name="T16" fmla="*/ 367 w 723"/>
                <a:gd name="T17" fmla="*/ 620 h 629"/>
                <a:gd name="T18" fmla="*/ 614 w 723"/>
                <a:gd name="T19" fmla="*/ 579 h 629"/>
                <a:gd name="T20" fmla="*/ 723 w 723"/>
                <a:gd name="T21" fmla="*/ 529 h 629"/>
                <a:gd name="T22" fmla="*/ 604 w 723"/>
                <a:gd name="T23" fmla="*/ 50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3" h="629">
                  <a:moveTo>
                    <a:pt x="604" y="506"/>
                  </a:moveTo>
                  <a:cubicBezTo>
                    <a:pt x="559" y="497"/>
                    <a:pt x="529" y="475"/>
                    <a:pt x="511" y="437"/>
                  </a:cubicBezTo>
                  <a:cubicBezTo>
                    <a:pt x="495" y="402"/>
                    <a:pt x="489" y="356"/>
                    <a:pt x="495" y="302"/>
                  </a:cubicBezTo>
                  <a:cubicBezTo>
                    <a:pt x="504" y="221"/>
                    <a:pt x="472" y="138"/>
                    <a:pt x="412" y="80"/>
                  </a:cubicBezTo>
                  <a:cubicBezTo>
                    <a:pt x="352" y="24"/>
                    <a:pt x="274" y="0"/>
                    <a:pt x="198" y="15"/>
                  </a:cubicBezTo>
                  <a:cubicBezTo>
                    <a:pt x="178" y="19"/>
                    <a:pt x="159" y="25"/>
                    <a:pt x="141" y="33"/>
                  </a:cubicBezTo>
                  <a:cubicBezTo>
                    <a:pt x="86" y="59"/>
                    <a:pt x="45" y="105"/>
                    <a:pt x="25" y="166"/>
                  </a:cubicBezTo>
                  <a:cubicBezTo>
                    <a:pt x="0" y="238"/>
                    <a:pt x="7" y="324"/>
                    <a:pt x="43" y="400"/>
                  </a:cubicBezTo>
                  <a:cubicBezTo>
                    <a:pt x="99" y="517"/>
                    <a:pt x="220" y="600"/>
                    <a:pt x="367" y="620"/>
                  </a:cubicBezTo>
                  <a:cubicBezTo>
                    <a:pt x="432" y="629"/>
                    <a:pt x="545" y="610"/>
                    <a:pt x="614" y="579"/>
                  </a:cubicBezTo>
                  <a:cubicBezTo>
                    <a:pt x="723" y="529"/>
                    <a:pt x="723" y="529"/>
                    <a:pt x="723" y="529"/>
                  </a:cubicBezTo>
                  <a:lnTo>
                    <a:pt x="604" y="506"/>
                  </a:lnTo>
                  <a:close/>
                </a:path>
              </a:pathLst>
            </a:custGeom>
            <a:solidFill>
              <a:srgbClr val="E0E1E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68" name="Freeform 2516">
              <a:extLst>
                <a:ext uri="{FF2B5EF4-FFF2-40B4-BE49-F238E27FC236}">
                  <a16:creationId xmlns:a16="http://schemas.microsoft.com/office/drawing/2014/main" id="{F2D03CD0-F36D-441C-AF83-3E5D9F2D1170}"/>
                </a:ext>
              </a:extLst>
            </p:cNvPr>
            <p:cNvSpPr>
              <a:spLocks/>
            </p:cNvSpPr>
            <p:nvPr/>
          </p:nvSpPr>
          <p:spPr bwMode="auto">
            <a:xfrm>
              <a:off x="3416449" y="1830441"/>
              <a:ext cx="2318293" cy="2022891"/>
            </a:xfrm>
            <a:custGeom>
              <a:avLst/>
              <a:gdLst>
                <a:gd name="T0" fmla="*/ 603 w 721"/>
                <a:gd name="T1" fmla="*/ 507 h 629"/>
                <a:gd name="T2" fmla="*/ 510 w 721"/>
                <a:gd name="T3" fmla="*/ 437 h 629"/>
                <a:gd name="T4" fmla="*/ 493 w 721"/>
                <a:gd name="T5" fmla="*/ 302 h 629"/>
                <a:gd name="T6" fmla="*/ 410 w 721"/>
                <a:gd name="T7" fmla="*/ 81 h 629"/>
                <a:gd name="T8" fmla="*/ 197 w 721"/>
                <a:gd name="T9" fmla="*/ 15 h 629"/>
                <a:gd name="T10" fmla="*/ 141 w 721"/>
                <a:gd name="T11" fmla="*/ 34 h 629"/>
                <a:gd name="T12" fmla="*/ 24 w 721"/>
                <a:gd name="T13" fmla="*/ 166 h 629"/>
                <a:gd name="T14" fmla="*/ 43 w 721"/>
                <a:gd name="T15" fmla="*/ 400 h 629"/>
                <a:gd name="T16" fmla="*/ 366 w 721"/>
                <a:gd name="T17" fmla="*/ 620 h 629"/>
                <a:gd name="T18" fmla="*/ 613 w 721"/>
                <a:gd name="T19" fmla="*/ 578 h 629"/>
                <a:gd name="T20" fmla="*/ 721 w 721"/>
                <a:gd name="T21" fmla="*/ 529 h 629"/>
                <a:gd name="T22" fmla="*/ 603 w 721"/>
                <a:gd name="T23" fmla="*/ 507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1" h="629">
                  <a:moveTo>
                    <a:pt x="603" y="507"/>
                  </a:moveTo>
                  <a:cubicBezTo>
                    <a:pt x="558" y="498"/>
                    <a:pt x="528" y="475"/>
                    <a:pt x="510" y="437"/>
                  </a:cubicBezTo>
                  <a:cubicBezTo>
                    <a:pt x="493" y="402"/>
                    <a:pt x="488" y="356"/>
                    <a:pt x="493" y="302"/>
                  </a:cubicBezTo>
                  <a:cubicBezTo>
                    <a:pt x="502" y="221"/>
                    <a:pt x="471" y="138"/>
                    <a:pt x="410" y="81"/>
                  </a:cubicBezTo>
                  <a:cubicBezTo>
                    <a:pt x="351" y="24"/>
                    <a:pt x="273" y="0"/>
                    <a:pt x="197" y="15"/>
                  </a:cubicBezTo>
                  <a:cubicBezTo>
                    <a:pt x="177" y="19"/>
                    <a:pt x="158" y="25"/>
                    <a:pt x="141" y="34"/>
                  </a:cubicBezTo>
                  <a:cubicBezTo>
                    <a:pt x="85" y="59"/>
                    <a:pt x="45" y="105"/>
                    <a:pt x="24" y="166"/>
                  </a:cubicBezTo>
                  <a:cubicBezTo>
                    <a:pt x="0" y="238"/>
                    <a:pt x="7" y="324"/>
                    <a:pt x="43" y="400"/>
                  </a:cubicBezTo>
                  <a:cubicBezTo>
                    <a:pt x="99" y="517"/>
                    <a:pt x="220" y="599"/>
                    <a:pt x="366" y="620"/>
                  </a:cubicBezTo>
                  <a:cubicBezTo>
                    <a:pt x="431" y="629"/>
                    <a:pt x="544" y="610"/>
                    <a:pt x="613" y="578"/>
                  </a:cubicBezTo>
                  <a:cubicBezTo>
                    <a:pt x="721" y="529"/>
                    <a:pt x="721" y="529"/>
                    <a:pt x="721" y="529"/>
                  </a:cubicBezTo>
                  <a:lnTo>
                    <a:pt x="603" y="507"/>
                  </a:lnTo>
                  <a:close/>
                </a:path>
              </a:pathLst>
            </a:custGeom>
            <a:solidFill>
              <a:srgbClr val="DEE0E0">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69" name="Freeform 2517">
              <a:extLst>
                <a:ext uri="{FF2B5EF4-FFF2-40B4-BE49-F238E27FC236}">
                  <a16:creationId xmlns:a16="http://schemas.microsoft.com/office/drawing/2014/main" id="{71122BC3-E5C5-4B4A-A047-76A1E7AD72C1}"/>
                </a:ext>
              </a:extLst>
            </p:cNvPr>
            <p:cNvSpPr>
              <a:spLocks/>
            </p:cNvSpPr>
            <p:nvPr/>
          </p:nvSpPr>
          <p:spPr bwMode="auto">
            <a:xfrm>
              <a:off x="3416449" y="1833163"/>
              <a:ext cx="2311486" cy="2016084"/>
            </a:xfrm>
            <a:custGeom>
              <a:avLst/>
              <a:gdLst>
                <a:gd name="T0" fmla="*/ 603 w 719"/>
                <a:gd name="T1" fmla="*/ 506 h 627"/>
                <a:gd name="T2" fmla="*/ 509 w 719"/>
                <a:gd name="T3" fmla="*/ 436 h 627"/>
                <a:gd name="T4" fmla="*/ 493 w 719"/>
                <a:gd name="T5" fmla="*/ 301 h 627"/>
                <a:gd name="T6" fmla="*/ 410 w 719"/>
                <a:gd name="T7" fmla="*/ 80 h 627"/>
                <a:gd name="T8" fmla="*/ 197 w 719"/>
                <a:gd name="T9" fmla="*/ 15 h 627"/>
                <a:gd name="T10" fmla="*/ 141 w 719"/>
                <a:gd name="T11" fmla="*/ 33 h 627"/>
                <a:gd name="T12" fmla="*/ 25 w 719"/>
                <a:gd name="T13" fmla="*/ 165 h 627"/>
                <a:gd name="T14" fmla="*/ 43 w 719"/>
                <a:gd name="T15" fmla="*/ 399 h 627"/>
                <a:gd name="T16" fmla="*/ 366 w 719"/>
                <a:gd name="T17" fmla="*/ 618 h 627"/>
                <a:gd name="T18" fmla="*/ 613 w 719"/>
                <a:gd name="T19" fmla="*/ 577 h 627"/>
                <a:gd name="T20" fmla="*/ 719 w 719"/>
                <a:gd name="T21" fmla="*/ 528 h 627"/>
                <a:gd name="T22" fmla="*/ 603 w 719"/>
                <a:gd name="T23" fmla="*/ 506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27">
                  <a:moveTo>
                    <a:pt x="603" y="506"/>
                  </a:moveTo>
                  <a:cubicBezTo>
                    <a:pt x="558" y="497"/>
                    <a:pt x="527" y="475"/>
                    <a:pt x="509" y="436"/>
                  </a:cubicBezTo>
                  <a:cubicBezTo>
                    <a:pt x="493" y="402"/>
                    <a:pt x="487" y="355"/>
                    <a:pt x="493" y="301"/>
                  </a:cubicBezTo>
                  <a:cubicBezTo>
                    <a:pt x="501" y="220"/>
                    <a:pt x="471" y="137"/>
                    <a:pt x="410" y="80"/>
                  </a:cubicBezTo>
                  <a:cubicBezTo>
                    <a:pt x="351" y="24"/>
                    <a:pt x="273" y="0"/>
                    <a:pt x="197" y="15"/>
                  </a:cubicBezTo>
                  <a:cubicBezTo>
                    <a:pt x="177" y="19"/>
                    <a:pt x="158" y="25"/>
                    <a:pt x="141" y="33"/>
                  </a:cubicBezTo>
                  <a:cubicBezTo>
                    <a:pt x="85" y="59"/>
                    <a:pt x="45" y="105"/>
                    <a:pt x="25" y="165"/>
                  </a:cubicBezTo>
                  <a:cubicBezTo>
                    <a:pt x="0" y="238"/>
                    <a:pt x="7" y="323"/>
                    <a:pt x="43" y="399"/>
                  </a:cubicBezTo>
                  <a:cubicBezTo>
                    <a:pt x="99" y="515"/>
                    <a:pt x="220" y="598"/>
                    <a:pt x="366" y="618"/>
                  </a:cubicBezTo>
                  <a:cubicBezTo>
                    <a:pt x="431" y="627"/>
                    <a:pt x="543" y="608"/>
                    <a:pt x="613" y="577"/>
                  </a:cubicBezTo>
                  <a:cubicBezTo>
                    <a:pt x="719" y="528"/>
                    <a:pt x="719" y="528"/>
                    <a:pt x="719" y="528"/>
                  </a:cubicBezTo>
                  <a:lnTo>
                    <a:pt x="603" y="506"/>
                  </a:lnTo>
                  <a:close/>
                </a:path>
              </a:pathLst>
            </a:custGeom>
            <a:solidFill>
              <a:srgbClr val="DDDEDF">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70" name="Freeform 2518">
              <a:extLst>
                <a:ext uri="{FF2B5EF4-FFF2-40B4-BE49-F238E27FC236}">
                  <a16:creationId xmlns:a16="http://schemas.microsoft.com/office/drawing/2014/main" id="{4FC8CEAE-83A5-48B3-81A5-135FA345A94A}"/>
                </a:ext>
              </a:extLst>
            </p:cNvPr>
            <p:cNvSpPr>
              <a:spLocks/>
            </p:cNvSpPr>
            <p:nvPr/>
          </p:nvSpPr>
          <p:spPr bwMode="auto">
            <a:xfrm>
              <a:off x="3419171" y="1837247"/>
              <a:ext cx="2303319" cy="2012001"/>
            </a:xfrm>
            <a:custGeom>
              <a:avLst/>
              <a:gdLst>
                <a:gd name="T0" fmla="*/ 602 w 716"/>
                <a:gd name="T1" fmla="*/ 506 h 626"/>
                <a:gd name="T2" fmla="*/ 508 w 716"/>
                <a:gd name="T3" fmla="*/ 436 h 626"/>
                <a:gd name="T4" fmla="*/ 491 w 716"/>
                <a:gd name="T5" fmla="*/ 300 h 626"/>
                <a:gd name="T6" fmla="*/ 409 w 716"/>
                <a:gd name="T7" fmla="*/ 79 h 626"/>
                <a:gd name="T8" fmla="*/ 196 w 716"/>
                <a:gd name="T9" fmla="*/ 14 h 626"/>
                <a:gd name="T10" fmla="*/ 140 w 716"/>
                <a:gd name="T11" fmla="*/ 33 h 626"/>
                <a:gd name="T12" fmla="*/ 24 w 716"/>
                <a:gd name="T13" fmla="*/ 164 h 626"/>
                <a:gd name="T14" fmla="*/ 43 w 716"/>
                <a:gd name="T15" fmla="*/ 397 h 626"/>
                <a:gd name="T16" fmla="*/ 365 w 716"/>
                <a:gd name="T17" fmla="*/ 617 h 626"/>
                <a:gd name="T18" fmla="*/ 612 w 716"/>
                <a:gd name="T19" fmla="*/ 575 h 626"/>
                <a:gd name="T20" fmla="*/ 716 w 716"/>
                <a:gd name="T21" fmla="*/ 528 h 626"/>
                <a:gd name="T22" fmla="*/ 602 w 716"/>
                <a:gd name="T23" fmla="*/ 50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6" h="626">
                  <a:moveTo>
                    <a:pt x="602" y="506"/>
                  </a:moveTo>
                  <a:cubicBezTo>
                    <a:pt x="557" y="497"/>
                    <a:pt x="526" y="474"/>
                    <a:pt x="508" y="436"/>
                  </a:cubicBezTo>
                  <a:cubicBezTo>
                    <a:pt x="491" y="401"/>
                    <a:pt x="486" y="354"/>
                    <a:pt x="491" y="300"/>
                  </a:cubicBezTo>
                  <a:cubicBezTo>
                    <a:pt x="500" y="219"/>
                    <a:pt x="469" y="137"/>
                    <a:pt x="409" y="79"/>
                  </a:cubicBezTo>
                  <a:cubicBezTo>
                    <a:pt x="350" y="23"/>
                    <a:pt x="272" y="0"/>
                    <a:pt x="196" y="14"/>
                  </a:cubicBezTo>
                  <a:cubicBezTo>
                    <a:pt x="176" y="18"/>
                    <a:pt x="157" y="24"/>
                    <a:pt x="140" y="33"/>
                  </a:cubicBezTo>
                  <a:cubicBezTo>
                    <a:pt x="85" y="58"/>
                    <a:pt x="45" y="104"/>
                    <a:pt x="24" y="164"/>
                  </a:cubicBezTo>
                  <a:cubicBezTo>
                    <a:pt x="0" y="237"/>
                    <a:pt x="7" y="321"/>
                    <a:pt x="43" y="397"/>
                  </a:cubicBezTo>
                  <a:cubicBezTo>
                    <a:pt x="99" y="514"/>
                    <a:pt x="219" y="596"/>
                    <a:pt x="365" y="617"/>
                  </a:cubicBezTo>
                  <a:cubicBezTo>
                    <a:pt x="430" y="626"/>
                    <a:pt x="542" y="607"/>
                    <a:pt x="612" y="575"/>
                  </a:cubicBezTo>
                  <a:cubicBezTo>
                    <a:pt x="716" y="528"/>
                    <a:pt x="716" y="528"/>
                    <a:pt x="716" y="528"/>
                  </a:cubicBezTo>
                  <a:lnTo>
                    <a:pt x="602" y="506"/>
                  </a:lnTo>
                  <a:close/>
                </a:path>
              </a:pathLst>
            </a:custGeom>
            <a:solidFill>
              <a:srgbClr val="DBDDDE">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71" name="Freeform 2519">
              <a:extLst>
                <a:ext uri="{FF2B5EF4-FFF2-40B4-BE49-F238E27FC236}">
                  <a16:creationId xmlns:a16="http://schemas.microsoft.com/office/drawing/2014/main" id="{1448B2D9-B0AB-4D91-A657-A8B307620744}"/>
                </a:ext>
              </a:extLst>
            </p:cNvPr>
            <p:cNvSpPr>
              <a:spLocks/>
            </p:cNvSpPr>
            <p:nvPr/>
          </p:nvSpPr>
          <p:spPr bwMode="auto">
            <a:xfrm>
              <a:off x="3419171" y="1837247"/>
              <a:ext cx="2296512" cy="2009278"/>
            </a:xfrm>
            <a:custGeom>
              <a:avLst/>
              <a:gdLst>
                <a:gd name="T0" fmla="*/ 602 w 714"/>
                <a:gd name="T1" fmla="*/ 506 h 625"/>
                <a:gd name="T2" fmla="*/ 507 w 714"/>
                <a:gd name="T3" fmla="*/ 436 h 625"/>
                <a:gd name="T4" fmla="*/ 491 w 714"/>
                <a:gd name="T5" fmla="*/ 299 h 625"/>
                <a:gd name="T6" fmla="*/ 408 w 714"/>
                <a:gd name="T7" fmla="*/ 80 h 625"/>
                <a:gd name="T8" fmla="*/ 196 w 714"/>
                <a:gd name="T9" fmla="*/ 15 h 625"/>
                <a:gd name="T10" fmla="*/ 140 w 714"/>
                <a:gd name="T11" fmla="*/ 33 h 625"/>
                <a:gd name="T12" fmla="*/ 25 w 714"/>
                <a:gd name="T13" fmla="*/ 165 h 625"/>
                <a:gd name="T14" fmla="*/ 43 w 714"/>
                <a:gd name="T15" fmla="*/ 397 h 625"/>
                <a:gd name="T16" fmla="*/ 365 w 714"/>
                <a:gd name="T17" fmla="*/ 616 h 625"/>
                <a:gd name="T18" fmla="*/ 611 w 714"/>
                <a:gd name="T19" fmla="*/ 575 h 625"/>
                <a:gd name="T20" fmla="*/ 714 w 714"/>
                <a:gd name="T21" fmla="*/ 528 h 625"/>
                <a:gd name="T22" fmla="*/ 602 w 714"/>
                <a:gd name="T23" fmla="*/ 506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4" h="625">
                  <a:moveTo>
                    <a:pt x="602" y="506"/>
                  </a:moveTo>
                  <a:cubicBezTo>
                    <a:pt x="556" y="497"/>
                    <a:pt x="526" y="474"/>
                    <a:pt x="507" y="436"/>
                  </a:cubicBezTo>
                  <a:cubicBezTo>
                    <a:pt x="491" y="401"/>
                    <a:pt x="485" y="354"/>
                    <a:pt x="491" y="299"/>
                  </a:cubicBezTo>
                  <a:cubicBezTo>
                    <a:pt x="499" y="219"/>
                    <a:pt x="469" y="137"/>
                    <a:pt x="408" y="80"/>
                  </a:cubicBezTo>
                  <a:cubicBezTo>
                    <a:pt x="349" y="24"/>
                    <a:pt x="272" y="0"/>
                    <a:pt x="196" y="15"/>
                  </a:cubicBezTo>
                  <a:cubicBezTo>
                    <a:pt x="176" y="19"/>
                    <a:pt x="158" y="25"/>
                    <a:pt x="140" y="33"/>
                  </a:cubicBezTo>
                  <a:cubicBezTo>
                    <a:pt x="85" y="59"/>
                    <a:pt x="45" y="104"/>
                    <a:pt x="25" y="165"/>
                  </a:cubicBezTo>
                  <a:cubicBezTo>
                    <a:pt x="0" y="237"/>
                    <a:pt x="7" y="321"/>
                    <a:pt x="43" y="397"/>
                  </a:cubicBezTo>
                  <a:cubicBezTo>
                    <a:pt x="99" y="514"/>
                    <a:pt x="219" y="596"/>
                    <a:pt x="365" y="616"/>
                  </a:cubicBezTo>
                  <a:cubicBezTo>
                    <a:pt x="430" y="625"/>
                    <a:pt x="542" y="606"/>
                    <a:pt x="611" y="575"/>
                  </a:cubicBezTo>
                  <a:cubicBezTo>
                    <a:pt x="714" y="528"/>
                    <a:pt x="714" y="528"/>
                    <a:pt x="714" y="528"/>
                  </a:cubicBezTo>
                  <a:lnTo>
                    <a:pt x="602" y="506"/>
                  </a:lnTo>
                  <a:close/>
                </a:path>
              </a:pathLst>
            </a:custGeom>
            <a:solidFill>
              <a:srgbClr val="DADCDC">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72" name="Freeform 2520">
              <a:extLst>
                <a:ext uri="{FF2B5EF4-FFF2-40B4-BE49-F238E27FC236}">
                  <a16:creationId xmlns:a16="http://schemas.microsoft.com/office/drawing/2014/main" id="{68173EB1-644C-4AC5-8FA5-F2EE1FE9C856}"/>
                </a:ext>
              </a:extLst>
            </p:cNvPr>
            <p:cNvSpPr>
              <a:spLocks/>
            </p:cNvSpPr>
            <p:nvPr/>
          </p:nvSpPr>
          <p:spPr bwMode="auto">
            <a:xfrm>
              <a:off x="3423255" y="1839970"/>
              <a:ext cx="2289706" cy="2006555"/>
            </a:xfrm>
            <a:custGeom>
              <a:avLst/>
              <a:gdLst>
                <a:gd name="T0" fmla="*/ 601 w 712"/>
                <a:gd name="T1" fmla="*/ 506 h 624"/>
                <a:gd name="T2" fmla="*/ 506 w 712"/>
                <a:gd name="T3" fmla="*/ 435 h 624"/>
                <a:gd name="T4" fmla="*/ 489 w 712"/>
                <a:gd name="T5" fmla="*/ 298 h 624"/>
                <a:gd name="T6" fmla="*/ 407 w 712"/>
                <a:gd name="T7" fmla="*/ 79 h 624"/>
                <a:gd name="T8" fmla="*/ 195 w 712"/>
                <a:gd name="T9" fmla="*/ 14 h 624"/>
                <a:gd name="T10" fmla="*/ 139 w 712"/>
                <a:gd name="T11" fmla="*/ 32 h 624"/>
                <a:gd name="T12" fmla="*/ 24 w 712"/>
                <a:gd name="T13" fmla="*/ 164 h 624"/>
                <a:gd name="T14" fmla="*/ 43 w 712"/>
                <a:gd name="T15" fmla="*/ 396 h 624"/>
                <a:gd name="T16" fmla="*/ 364 w 712"/>
                <a:gd name="T17" fmla="*/ 615 h 624"/>
                <a:gd name="T18" fmla="*/ 610 w 712"/>
                <a:gd name="T19" fmla="*/ 573 h 624"/>
                <a:gd name="T20" fmla="*/ 712 w 712"/>
                <a:gd name="T21" fmla="*/ 527 h 624"/>
                <a:gd name="T22" fmla="*/ 601 w 712"/>
                <a:gd name="T23" fmla="*/ 50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2" h="624">
                  <a:moveTo>
                    <a:pt x="601" y="506"/>
                  </a:moveTo>
                  <a:cubicBezTo>
                    <a:pt x="555" y="497"/>
                    <a:pt x="524" y="474"/>
                    <a:pt x="506" y="435"/>
                  </a:cubicBezTo>
                  <a:cubicBezTo>
                    <a:pt x="489" y="400"/>
                    <a:pt x="484" y="353"/>
                    <a:pt x="489" y="298"/>
                  </a:cubicBezTo>
                  <a:cubicBezTo>
                    <a:pt x="498" y="218"/>
                    <a:pt x="467" y="136"/>
                    <a:pt x="407" y="79"/>
                  </a:cubicBezTo>
                  <a:cubicBezTo>
                    <a:pt x="348" y="23"/>
                    <a:pt x="271" y="0"/>
                    <a:pt x="195" y="14"/>
                  </a:cubicBezTo>
                  <a:cubicBezTo>
                    <a:pt x="176" y="18"/>
                    <a:pt x="157" y="24"/>
                    <a:pt x="139" y="32"/>
                  </a:cubicBezTo>
                  <a:cubicBezTo>
                    <a:pt x="84" y="58"/>
                    <a:pt x="44" y="104"/>
                    <a:pt x="24" y="164"/>
                  </a:cubicBezTo>
                  <a:cubicBezTo>
                    <a:pt x="0" y="236"/>
                    <a:pt x="7" y="320"/>
                    <a:pt x="43" y="396"/>
                  </a:cubicBezTo>
                  <a:cubicBezTo>
                    <a:pt x="98" y="512"/>
                    <a:pt x="219" y="594"/>
                    <a:pt x="364" y="615"/>
                  </a:cubicBezTo>
                  <a:cubicBezTo>
                    <a:pt x="428" y="624"/>
                    <a:pt x="541" y="605"/>
                    <a:pt x="610" y="573"/>
                  </a:cubicBezTo>
                  <a:cubicBezTo>
                    <a:pt x="712" y="527"/>
                    <a:pt x="712" y="527"/>
                    <a:pt x="712" y="527"/>
                  </a:cubicBezTo>
                  <a:lnTo>
                    <a:pt x="601" y="506"/>
                  </a:lnTo>
                  <a:close/>
                </a:path>
              </a:pathLst>
            </a:custGeom>
            <a:solidFill>
              <a:srgbClr val="D8DADB">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73" name="Freeform 2521">
              <a:extLst>
                <a:ext uri="{FF2B5EF4-FFF2-40B4-BE49-F238E27FC236}">
                  <a16:creationId xmlns:a16="http://schemas.microsoft.com/office/drawing/2014/main" id="{01679285-F709-4063-976A-658FED7E73A6}"/>
                </a:ext>
              </a:extLst>
            </p:cNvPr>
            <p:cNvSpPr>
              <a:spLocks/>
            </p:cNvSpPr>
            <p:nvPr/>
          </p:nvSpPr>
          <p:spPr bwMode="auto">
            <a:xfrm>
              <a:off x="3423255" y="1839970"/>
              <a:ext cx="2282899" cy="2002471"/>
            </a:xfrm>
            <a:custGeom>
              <a:avLst/>
              <a:gdLst>
                <a:gd name="T0" fmla="*/ 601 w 710"/>
                <a:gd name="T1" fmla="*/ 506 h 623"/>
                <a:gd name="T2" fmla="*/ 505 w 710"/>
                <a:gd name="T3" fmla="*/ 435 h 623"/>
                <a:gd name="T4" fmla="*/ 489 w 710"/>
                <a:gd name="T5" fmla="*/ 298 h 623"/>
                <a:gd name="T6" fmla="*/ 407 w 710"/>
                <a:gd name="T7" fmla="*/ 80 h 623"/>
                <a:gd name="T8" fmla="*/ 196 w 710"/>
                <a:gd name="T9" fmla="*/ 15 h 623"/>
                <a:gd name="T10" fmla="*/ 140 w 710"/>
                <a:gd name="T11" fmla="*/ 33 h 623"/>
                <a:gd name="T12" fmla="*/ 25 w 710"/>
                <a:gd name="T13" fmla="*/ 164 h 623"/>
                <a:gd name="T14" fmla="*/ 43 w 710"/>
                <a:gd name="T15" fmla="*/ 396 h 623"/>
                <a:gd name="T16" fmla="*/ 365 w 710"/>
                <a:gd name="T17" fmla="*/ 614 h 623"/>
                <a:gd name="T18" fmla="*/ 610 w 710"/>
                <a:gd name="T19" fmla="*/ 573 h 623"/>
                <a:gd name="T20" fmla="*/ 710 w 710"/>
                <a:gd name="T21" fmla="*/ 527 h 623"/>
                <a:gd name="T22" fmla="*/ 601 w 710"/>
                <a:gd name="T23" fmla="*/ 50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0" h="623">
                  <a:moveTo>
                    <a:pt x="601" y="506"/>
                  </a:moveTo>
                  <a:cubicBezTo>
                    <a:pt x="555" y="497"/>
                    <a:pt x="524" y="474"/>
                    <a:pt x="505" y="435"/>
                  </a:cubicBezTo>
                  <a:cubicBezTo>
                    <a:pt x="489" y="400"/>
                    <a:pt x="483" y="353"/>
                    <a:pt x="489" y="298"/>
                  </a:cubicBezTo>
                  <a:cubicBezTo>
                    <a:pt x="497" y="218"/>
                    <a:pt x="467" y="136"/>
                    <a:pt x="407" y="80"/>
                  </a:cubicBezTo>
                  <a:cubicBezTo>
                    <a:pt x="348" y="24"/>
                    <a:pt x="271" y="0"/>
                    <a:pt x="196" y="15"/>
                  </a:cubicBezTo>
                  <a:cubicBezTo>
                    <a:pt x="176" y="19"/>
                    <a:pt x="157" y="25"/>
                    <a:pt x="140" y="33"/>
                  </a:cubicBezTo>
                  <a:cubicBezTo>
                    <a:pt x="85" y="59"/>
                    <a:pt x="45" y="104"/>
                    <a:pt x="25" y="164"/>
                  </a:cubicBezTo>
                  <a:cubicBezTo>
                    <a:pt x="0" y="236"/>
                    <a:pt x="7" y="320"/>
                    <a:pt x="43" y="396"/>
                  </a:cubicBezTo>
                  <a:cubicBezTo>
                    <a:pt x="99" y="512"/>
                    <a:pt x="219" y="594"/>
                    <a:pt x="365" y="614"/>
                  </a:cubicBezTo>
                  <a:cubicBezTo>
                    <a:pt x="428" y="623"/>
                    <a:pt x="541" y="604"/>
                    <a:pt x="610" y="573"/>
                  </a:cubicBezTo>
                  <a:cubicBezTo>
                    <a:pt x="710" y="527"/>
                    <a:pt x="710" y="527"/>
                    <a:pt x="710" y="527"/>
                  </a:cubicBezTo>
                  <a:lnTo>
                    <a:pt x="601" y="506"/>
                  </a:lnTo>
                  <a:close/>
                </a:path>
              </a:pathLst>
            </a:custGeom>
            <a:solidFill>
              <a:srgbClr val="D7D9DA">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74" name="Freeform 2522">
              <a:extLst>
                <a:ext uri="{FF2B5EF4-FFF2-40B4-BE49-F238E27FC236}">
                  <a16:creationId xmlns:a16="http://schemas.microsoft.com/office/drawing/2014/main" id="{86FDA718-9368-4606-A3C6-987548B46638}"/>
                </a:ext>
              </a:extLst>
            </p:cNvPr>
            <p:cNvSpPr>
              <a:spLocks/>
            </p:cNvSpPr>
            <p:nvPr/>
          </p:nvSpPr>
          <p:spPr bwMode="auto">
            <a:xfrm>
              <a:off x="3425978" y="1842692"/>
              <a:ext cx="2273370" cy="1999749"/>
            </a:xfrm>
            <a:custGeom>
              <a:avLst/>
              <a:gdLst>
                <a:gd name="T0" fmla="*/ 600 w 707"/>
                <a:gd name="T1" fmla="*/ 506 h 622"/>
                <a:gd name="T2" fmla="*/ 504 w 707"/>
                <a:gd name="T3" fmla="*/ 434 h 622"/>
                <a:gd name="T4" fmla="*/ 487 w 707"/>
                <a:gd name="T5" fmla="*/ 297 h 622"/>
                <a:gd name="T6" fmla="*/ 405 w 707"/>
                <a:gd name="T7" fmla="*/ 79 h 622"/>
                <a:gd name="T8" fmla="*/ 195 w 707"/>
                <a:gd name="T9" fmla="*/ 15 h 622"/>
                <a:gd name="T10" fmla="*/ 139 w 707"/>
                <a:gd name="T11" fmla="*/ 32 h 622"/>
                <a:gd name="T12" fmla="*/ 24 w 707"/>
                <a:gd name="T13" fmla="*/ 163 h 622"/>
                <a:gd name="T14" fmla="*/ 43 w 707"/>
                <a:gd name="T15" fmla="*/ 394 h 622"/>
                <a:gd name="T16" fmla="*/ 364 w 707"/>
                <a:gd name="T17" fmla="*/ 613 h 622"/>
                <a:gd name="T18" fmla="*/ 609 w 707"/>
                <a:gd name="T19" fmla="*/ 571 h 622"/>
                <a:gd name="T20" fmla="*/ 707 w 707"/>
                <a:gd name="T21" fmla="*/ 526 h 622"/>
                <a:gd name="T22" fmla="*/ 600 w 707"/>
                <a:gd name="T23" fmla="*/ 506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7" h="622">
                  <a:moveTo>
                    <a:pt x="600" y="506"/>
                  </a:moveTo>
                  <a:cubicBezTo>
                    <a:pt x="554" y="497"/>
                    <a:pt x="522" y="474"/>
                    <a:pt x="504" y="434"/>
                  </a:cubicBezTo>
                  <a:cubicBezTo>
                    <a:pt x="487" y="399"/>
                    <a:pt x="482" y="352"/>
                    <a:pt x="487" y="297"/>
                  </a:cubicBezTo>
                  <a:cubicBezTo>
                    <a:pt x="496" y="217"/>
                    <a:pt x="465" y="136"/>
                    <a:pt x="405" y="79"/>
                  </a:cubicBezTo>
                  <a:cubicBezTo>
                    <a:pt x="347" y="23"/>
                    <a:pt x="270" y="0"/>
                    <a:pt x="195" y="15"/>
                  </a:cubicBezTo>
                  <a:cubicBezTo>
                    <a:pt x="175" y="18"/>
                    <a:pt x="156" y="24"/>
                    <a:pt x="139" y="32"/>
                  </a:cubicBezTo>
                  <a:cubicBezTo>
                    <a:pt x="84" y="58"/>
                    <a:pt x="44" y="103"/>
                    <a:pt x="24" y="163"/>
                  </a:cubicBezTo>
                  <a:cubicBezTo>
                    <a:pt x="0" y="235"/>
                    <a:pt x="7" y="319"/>
                    <a:pt x="43" y="394"/>
                  </a:cubicBezTo>
                  <a:cubicBezTo>
                    <a:pt x="98" y="511"/>
                    <a:pt x="218" y="592"/>
                    <a:pt x="364" y="613"/>
                  </a:cubicBezTo>
                  <a:cubicBezTo>
                    <a:pt x="427" y="622"/>
                    <a:pt x="540" y="603"/>
                    <a:pt x="609" y="571"/>
                  </a:cubicBezTo>
                  <a:cubicBezTo>
                    <a:pt x="707" y="526"/>
                    <a:pt x="707" y="526"/>
                    <a:pt x="707" y="526"/>
                  </a:cubicBezTo>
                  <a:lnTo>
                    <a:pt x="600" y="506"/>
                  </a:lnTo>
                  <a:close/>
                </a:path>
              </a:pathLst>
            </a:custGeom>
            <a:solidFill>
              <a:srgbClr val="D5D7D8">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75" name="Freeform 2523">
              <a:extLst>
                <a:ext uri="{FF2B5EF4-FFF2-40B4-BE49-F238E27FC236}">
                  <a16:creationId xmlns:a16="http://schemas.microsoft.com/office/drawing/2014/main" id="{403D6D32-03EE-4F4C-8C8E-F03C22247D0E}"/>
                </a:ext>
              </a:extLst>
            </p:cNvPr>
            <p:cNvSpPr>
              <a:spLocks/>
            </p:cNvSpPr>
            <p:nvPr/>
          </p:nvSpPr>
          <p:spPr bwMode="auto">
            <a:xfrm>
              <a:off x="3425978" y="1842692"/>
              <a:ext cx="2270647" cy="1997026"/>
            </a:xfrm>
            <a:custGeom>
              <a:avLst/>
              <a:gdLst>
                <a:gd name="T0" fmla="*/ 600 w 706"/>
                <a:gd name="T1" fmla="*/ 506 h 621"/>
                <a:gd name="T2" fmla="*/ 503 w 706"/>
                <a:gd name="T3" fmla="*/ 435 h 621"/>
                <a:gd name="T4" fmla="*/ 487 w 706"/>
                <a:gd name="T5" fmla="*/ 297 h 621"/>
                <a:gd name="T6" fmla="*/ 405 w 706"/>
                <a:gd name="T7" fmla="*/ 79 h 621"/>
                <a:gd name="T8" fmla="*/ 195 w 706"/>
                <a:gd name="T9" fmla="*/ 15 h 621"/>
                <a:gd name="T10" fmla="*/ 139 w 706"/>
                <a:gd name="T11" fmla="*/ 33 h 621"/>
                <a:gd name="T12" fmla="*/ 25 w 706"/>
                <a:gd name="T13" fmla="*/ 163 h 621"/>
                <a:gd name="T14" fmla="*/ 43 w 706"/>
                <a:gd name="T15" fmla="*/ 394 h 621"/>
                <a:gd name="T16" fmla="*/ 364 w 706"/>
                <a:gd name="T17" fmla="*/ 612 h 621"/>
                <a:gd name="T18" fmla="*/ 609 w 706"/>
                <a:gd name="T19" fmla="*/ 571 h 621"/>
                <a:gd name="T20" fmla="*/ 706 w 706"/>
                <a:gd name="T21" fmla="*/ 527 h 621"/>
                <a:gd name="T22" fmla="*/ 600 w 706"/>
                <a:gd name="T23" fmla="*/ 50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621">
                  <a:moveTo>
                    <a:pt x="600" y="506"/>
                  </a:moveTo>
                  <a:cubicBezTo>
                    <a:pt x="553" y="497"/>
                    <a:pt x="522" y="474"/>
                    <a:pt x="503" y="435"/>
                  </a:cubicBezTo>
                  <a:cubicBezTo>
                    <a:pt x="487" y="399"/>
                    <a:pt x="481" y="352"/>
                    <a:pt x="487" y="297"/>
                  </a:cubicBezTo>
                  <a:cubicBezTo>
                    <a:pt x="495" y="217"/>
                    <a:pt x="465" y="136"/>
                    <a:pt x="405" y="79"/>
                  </a:cubicBezTo>
                  <a:cubicBezTo>
                    <a:pt x="347" y="24"/>
                    <a:pt x="270" y="0"/>
                    <a:pt x="195" y="15"/>
                  </a:cubicBezTo>
                  <a:cubicBezTo>
                    <a:pt x="175" y="19"/>
                    <a:pt x="156" y="25"/>
                    <a:pt x="139" y="33"/>
                  </a:cubicBezTo>
                  <a:cubicBezTo>
                    <a:pt x="84" y="58"/>
                    <a:pt x="45" y="104"/>
                    <a:pt x="25" y="163"/>
                  </a:cubicBezTo>
                  <a:cubicBezTo>
                    <a:pt x="0" y="235"/>
                    <a:pt x="7" y="319"/>
                    <a:pt x="43" y="394"/>
                  </a:cubicBezTo>
                  <a:cubicBezTo>
                    <a:pt x="99" y="510"/>
                    <a:pt x="218" y="592"/>
                    <a:pt x="364" y="612"/>
                  </a:cubicBezTo>
                  <a:cubicBezTo>
                    <a:pt x="427" y="621"/>
                    <a:pt x="540" y="602"/>
                    <a:pt x="609" y="571"/>
                  </a:cubicBezTo>
                  <a:cubicBezTo>
                    <a:pt x="706" y="527"/>
                    <a:pt x="706" y="527"/>
                    <a:pt x="706" y="527"/>
                  </a:cubicBezTo>
                  <a:lnTo>
                    <a:pt x="600" y="506"/>
                  </a:lnTo>
                  <a:close/>
                </a:path>
              </a:pathLst>
            </a:custGeom>
            <a:solidFill>
              <a:srgbClr val="D4D6D7">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76" name="Freeform 2524">
              <a:extLst>
                <a:ext uri="{FF2B5EF4-FFF2-40B4-BE49-F238E27FC236}">
                  <a16:creationId xmlns:a16="http://schemas.microsoft.com/office/drawing/2014/main" id="{40E98F1F-A8DC-4BBA-8926-581B5E6DFBA6}"/>
                </a:ext>
              </a:extLst>
            </p:cNvPr>
            <p:cNvSpPr>
              <a:spLocks/>
            </p:cNvSpPr>
            <p:nvPr/>
          </p:nvSpPr>
          <p:spPr bwMode="auto">
            <a:xfrm>
              <a:off x="3428700" y="1846776"/>
              <a:ext cx="2261118" cy="1992942"/>
            </a:xfrm>
            <a:custGeom>
              <a:avLst/>
              <a:gdLst>
                <a:gd name="T0" fmla="*/ 598 w 703"/>
                <a:gd name="T1" fmla="*/ 506 h 620"/>
                <a:gd name="T2" fmla="*/ 502 w 703"/>
                <a:gd name="T3" fmla="*/ 434 h 620"/>
                <a:gd name="T4" fmla="*/ 485 w 703"/>
                <a:gd name="T5" fmla="*/ 296 h 620"/>
                <a:gd name="T6" fmla="*/ 404 w 703"/>
                <a:gd name="T7" fmla="*/ 79 h 620"/>
                <a:gd name="T8" fmla="*/ 194 w 703"/>
                <a:gd name="T9" fmla="*/ 15 h 620"/>
                <a:gd name="T10" fmla="*/ 138 w 703"/>
                <a:gd name="T11" fmla="*/ 32 h 620"/>
                <a:gd name="T12" fmla="*/ 24 w 703"/>
                <a:gd name="T13" fmla="*/ 163 h 620"/>
                <a:gd name="T14" fmla="*/ 43 w 703"/>
                <a:gd name="T15" fmla="*/ 393 h 620"/>
                <a:gd name="T16" fmla="*/ 363 w 703"/>
                <a:gd name="T17" fmla="*/ 611 h 620"/>
                <a:gd name="T18" fmla="*/ 607 w 703"/>
                <a:gd name="T19" fmla="*/ 569 h 620"/>
                <a:gd name="T20" fmla="*/ 703 w 703"/>
                <a:gd name="T21" fmla="*/ 526 h 620"/>
                <a:gd name="T22" fmla="*/ 598 w 703"/>
                <a:gd name="T23" fmla="*/ 50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 h="620">
                  <a:moveTo>
                    <a:pt x="598" y="506"/>
                  </a:moveTo>
                  <a:cubicBezTo>
                    <a:pt x="552" y="497"/>
                    <a:pt x="521" y="473"/>
                    <a:pt x="502" y="434"/>
                  </a:cubicBezTo>
                  <a:cubicBezTo>
                    <a:pt x="485" y="398"/>
                    <a:pt x="479" y="351"/>
                    <a:pt x="485" y="296"/>
                  </a:cubicBezTo>
                  <a:cubicBezTo>
                    <a:pt x="494" y="216"/>
                    <a:pt x="463" y="135"/>
                    <a:pt x="404" y="79"/>
                  </a:cubicBezTo>
                  <a:cubicBezTo>
                    <a:pt x="345" y="23"/>
                    <a:pt x="269" y="0"/>
                    <a:pt x="194" y="15"/>
                  </a:cubicBezTo>
                  <a:cubicBezTo>
                    <a:pt x="174" y="18"/>
                    <a:pt x="156" y="24"/>
                    <a:pt x="138" y="32"/>
                  </a:cubicBezTo>
                  <a:cubicBezTo>
                    <a:pt x="84" y="58"/>
                    <a:pt x="44" y="103"/>
                    <a:pt x="24" y="163"/>
                  </a:cubicBezTo>
                  <a:cubicBezTo>
                    <a:pt x="0" y="234"/>
                    <a:pt x="7" y="318"/>
                    <a:pt x="43" y="393"/>
                  </a:cubicBezTo>
                  <a:cubicBezTo>
                    <a:pt x="98" y="509"/>
                    <a:pt x="218" y="590"/>
                    <a:pt x="363" y="611"/>
                  </a:cubicBezTo>
                  <a:cubicBezTo>
                    <a:pt x="426" y="620"/>
                    <a:pt x="538" y="601"/>
                    <a:pt x="607" y="569"/>
                  </a:cubicBezTo>
                  <a:cubicBezTo>
                    <a:pt x="703" y="526"/>
                    <a:pt x="703" y="526"/>
                    <a:pt x="703" y="526"/>
                  </a:cubicBezTo>
                  <a:lnTo>
                    <a:pt x="598" y="506"/>
                  </a:lnTo>
                  <a:close/>
                </a:path>
              </a:pathLst>
            </a:custGeom>
            <a:solidFill>
              <a:srgbClr val="D2D4D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77" name="Freeform 2525">
              <a:extLst>
                <a:ext uri="{FF2B5EF4-FFF2-40B4-BE49-F238E27FC236}">
                  <a16:creationId xmlns:a16="http://schemas.microsoft.com/office/drawing/2014/main" id="{8013B286-82F4-4DF0-98F8-06F583DD9127}"/>
                </a:ext>
              </a:extLst>
            </p:cNvPr>
            <p:cNvSpPr>
              <a:spLocks/>
            </p:cNvSpPr>
            <p:nvPr/>
          </p:nvSpPr>
          <p:spPr bwMode="auto">
            <a:xfrm>
              <a:off x="3432784" y="1846776"/>
              <a:ext cx="2250228" cy="1990220"/>
            </a:xfrm>
            <a:custGeom>
              <a:avLst/>
              <a:gdLst>
                <a:gd name="T0" fmla="*/ 597 w 700"/>
                <a:gd name="T1" fmla="*/ 506 h 619"/>
                <a:gd name="T2" fmla="*/ 501 w 700"/>
                <a:gd name="T3" fmla="*/ 434 h 619"/>
                <a:gd name="T4" fmla="*/ 484 w 700"/>
                <a:gd name="T5" fmla="*/ 296 h 619"/>
                <a:gd name="T6" fmla="*/ 402 w 700"/>
                <a:gd name="T7" fmla="*/ 79 h 619"/>
                <a:gd name="T8" fmla="*/ 193 w 700"/>
                <a:gd name="T9" fmla="*/ 15 h 619"/>
                <a:gd name="T10" fmla="*/ 138 w 700"/>
                <a:gd name="T11" fmla="*/ 33 h 619"/>
                <a:gd name="T12" fmla="*/ 24 w 700"/>
                <a:gd name="T13" fmla="*/ 163 h 619"/>
                <a:gd name="T14" fmla="*/ 42 w 700"/>
                <a:gd name="T15" fmla="*/ 393 h 619"/>
                <a:gd name="T16" fmla="*/ 362 w 700"/>
                <a:gd name="T17" fmla="*/ 610 h 619"/>
                <a:gd name="T18" fmla="*/ 606 w 700"/>
                <a:gd name="T19" fmla="*/ 569 h 619"/>
                <a:gd name="T20" fmla="*/ 700 w 700"/>
                <a:gd name="T21" fmla="*/ 526 h 619"/>
                <a:gd name="T22" fmla="*/ 597 w 700"/>
                <a:gd name="T23" fmla="*/ 50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0" h="619">
                  <a:moveTo>
                    <a:pt x="597" y="506"/>
                  </a:moveTo>
                  <a:cubicBezTo>
                    <a:pt x="551" y="497"/>
                    <a:pt x="519" y="474"/>
                    <a:pt x="501" y="434"/>
                  </a:cubicBezTo>
                  <a:cubicBezTo>
                    <a:pt x="484" y="399"/>
                    <a:pt x="478" y="351"/>
                    <a:pt x="484" y="296"/>
                  </a:cubicBezTo>
                  <a:cubicBezTo>
                    <a:pt x="492" y="217"/>
                    <a:pt x="462" y="135"/>
                    <a:pt x="402" y="79"/>
                  </a:cubicBezTo>
                  <a:cubicBezTo>
                    <a:pt x="344" y="24"/>
                    <a:pt x="268" y="0"/>
                    <a:pt x="193" y="15"/>
                  </a:cubicBezTo>
                  <a:cubicBezTo>
                    <a:pt x="173" y="19"/>
                    <a:pt x="155" y="25"/>
                    <a:pt x="138" y="33"/>
                  </a:cubicBezTo>
                  <a:cubicBezTo>
                    <a:pt x="83" y="58"/>
                    <a:pt x="44" y="103"/>
                    <a:pt x="24" y="163"/>
                  </a:cubicBezTo>
                  <a:cubicBezTo>
                    <a:pt x="0" y="234"/>
                    <a:pt x="6" y="318"/>
                    <a:pt x="42" y="393"/>
                  </a:cubicBezTo>
                  <a:cubicBezTo>
                    <a:pt x="97" y="508"/>
                    <a:pt x="217" y="590"/>
                    <a:pt x="362" y="610"/>
                  </a:cubicBezTo>
                  <a:cubicBezTo>
                    <a:pt x="425" y="619"/>
                    <a:pt x="537" y="600"/>
                    <a:pt x="606" y="569"/>
                  </a:cubicBezTo>
                  <a:cubicBezTo>
                    <a:pt x="700" y="526"/>
                    <a:pt x="700" y="526"/>
                    <a:pt x="700" y="526"/>
                  </a:cubicBezTo>
                  <a:lnTo>
                    <a:pt x="597" y="506"/>
                  </a:lnTo>
                  <a:close/>
                </a:path>
              </a:pathLst>
            </a:custGeom>
            <a:solidFill>
              <a:srgbClr val="D1D3D4">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78" name="Freeform 2527">
              <a:extLst>
                <a:ext uri="{FF2B5EF4-FFF2-40B4-BE49-F238E27FC236}">
                  <a16:creationId xmlns:a16="http://schemas.microsoft.com/office/drawing/2014/main" id="{5CE44D95-06C5-4952-810E-DE7F272CEF95}"/>
                </a:ext>
              </a:extLst>
            </p:cNvPr>
            <p:cNvSpPr>
              <a:spLocks/>
            </p:cNvSpPr>
            <p:nvPr/>
          </p:nvSpPr>
          <p:spPr bwMode="auto">
            <a:xfrm>
              <a:off x="3513101" y="1827718"/>
              <a:ext cx="2141324" cy="1976607"/>
            </a:xfrm>
            <a:custGeom>
              <a:avLst/>
              <a:gdLst>
                <a:gd name="T0" fmla="*/ 584 w 666"/>
                <a:gd name="T1" fmla="*/ 515 h 615"/>
                <a:gd name="T2" fmla="*/ 504 w 666"/>
                <a:gd name="T3" fmla="*/ 426 h 615"/>
                <a:gd name="T4" fmla="*/ 508 w 666"/>
                <a:gd name="T5" fmla="*/ 288 h 615"/>
                <a:gd name="T6" fmla="*/ 425 w 666"/>
                <a:gd name="T7" fmla="*/ 73 h 615"/>
                <a:gd name="T8" fmla="*/ 206 w 666"/>
                <a:gd name="T9" fmla="*/ 19 h 615"/>
                <a:gd name="T10" fmla="*/ 147 w 666"/>
                <a:gd name="T11" fmla="*/ 39 h 615"/>
                <a:gd name="T12" fmla="*/ 26 w 666"/>
                <a:gd name="T13" fmla="*/ 175 h 615"/>
                <a:gd name="T14" fmla="*/ 43 w 666"/>
                <a:gd name="T15" fmla="*/ 405 h 615"/>
                <a:gd name="T16" fmla="*/ 376 w 666"/>
                <a:gd name="T17" fmla="*/ 609 h 615"/>
                <a:gd name="T18" fmla="*/ 634 w 666"/>
                <a:gd name="T19" fmla="*/ 556 h 615"/>
                <a:gd name="T20" fmla="*/ 666 w 666"/>
                <a:gd name="T21" fmla="*/ 531 h 615"/>
                <a:gd name="T22" fmla="*/ 584 w 666"/>
                <a:gd name="T23" fmla="*/ 5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615">
                  <a:moveTo>
                    <a:pt x="584" y="515"/>
                  </a:moveTo>
                  <a:cubicBezTo>
                    <a:pt x="535" y="508"/>
                    <a:pt x="515" y="468"/>
                    <a:pt x="504" y="426"/>
                  </a:cubicBezTo>
                  <a:cubicBezTo>
                    <a:pt x="489" y="371"/>
                    <a:pt x="502" y="343"/>
                    <a:pt x="508" y="288"/>
                  </a:cubicBezTo>
                  <a:cubicBezTo>
                    <a:pt x="518" y="207"/>
                    <a:pt x="487" y="127"/>
                    <a:pt x="425" y="73"/>
                  </a:cubicBezTo>
                  <a:cubicBezTo>
                    <a:pt x="365" y="20"/>
                    <a:pt x="285" y="0"/>
                    <a:pt x="206" y="19"/>
                  </a:cubicBezTo>
                  <a:cubicBezTo>
                    <a:pt x="185" y="23"/>
                    <a:pt x="165" y="30"/>
                    <a:pt x="147" y="39"/>
                  </a:cubicBezTo>
                  <a:cubicBezTo>
                    <a:pt x="89" y="67"/>
                    <a:pt x="47" y="114"/>
                    <a:pt x="26" y="175"/>
                  </a:cubicBezTo>
                  <a:cubicBezTo>
                    <a:pt x="0" y="248"/>
                    <a:pt x="6" y="332"/>
                    <a:pt x="43" y="405"/>
                  </a:cubicBezTo>
                  <a:cubicBezTo>
                    <a:pt x="99" y="519"/>
                    <a:pt x="224" y="595"/>
                    <a:pt x="376" y="609"/>
                  </a:cubicBezTo>
                  <a:cubicBezTo>
                    <a:pt x="443" y="615"/>
                    <a:pt x="561" y="591"/>
                    <a:pt x="634" y="556"/>
                  </a:cubicBezTo>
                  <a:cubicBezTo>
                    <a:pt x="666" y="531"/>
                    <a:pt x="666" y="531"/>
                    <a:pt x="666" y="531"/>
                  </a:cubicBezTo>
                  <a:lnTo>
                    <a:pt x="584" y="515"/>
                  </a:ln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79" name="Freeform 2566">
              <a:extLst>
                <a:ext uri="{FF2B5EF4-FFF2-40B4-BE49-F238E27FC236}">
                  <a16:creationId xmlns:a16="http://schemas.microsoft.com/office/drawing/2014/main" id="{A9B04A59-4CF6-4FDC-8FB3-00843308F3F2}"/>
                </a:ext>
              </a:extLst>
            </p:cNvPr>
            <p:cNvSpPr>
              <a:spLocks/>
            </p:cNvSpPr>
            <p:nvPr/>
          </p:nvSpPr>
          <p:spPr bwMode="auto">
            <a:xfrm>
              <a:off x="3419852" y="1784156"/>
              <a:ext cx="2401332" cy="2074621"/>
            </a:xfrm>
            <a:custGeom>
              <a:avLst/>
              <a:gdLst>
                <a:gd name="T0" fmla="*/ 637 w 747"/>
                <a:gd name="T1" fmla="*/ 524 h 645"/>
                <a:gd name="T2" fmla="*/ 534 w 747"/>
                <a:gd name="T3" fmla="*/ 450 h 645"/>
                <a:gd name="T4" fmla="*/ 518 w 747"/>
                <a:gd name="T5" fmla="*/ 306 h 645"/>
                <a:gd name="T6" fmla="*/ 434 w 747"/>
                <a:gd name="T7" fmla="*/ 80 h 645"/>
                <a:gd name="T8" fmla="*/ 211 w 747"/>
                <a:gd name="T9" fmla="*/ 17 h 645"/>
                <a:gd name="T10" fmla="*/ 151 w 747"/>
                <a:gd name="T11" fmla="*/ 36 h 645"/>
                <a:gd name="T12" fmla="*/ 27 w 747"/>
                <a:gd name="T13" fmla="*/ 174 h 645"/>
                <a:gd name="T14" fmla="*/ 43 w 747"/>
                <a:gd name="T15" fmla="*/ 414 h 645"/>
                <a:gd name="T16" fmla="*/ 382 w 747"/>
                <a:gd name="T17" fmla="*/ 636 h 645"/>
                <a:gd name="T18" fmla="*/ 645 w 747"/>
                <a:gd name="T19" fmla="*/ 589 h 645"/>
                <a:gd name="T20" fmla="*/ 747 w 747"/>
                <a:gd name="T21" fmla="*/ 543 h 645"/>
                <a:gd name="T22" fmla="*/ 637 w 747"/>
                <a:gd name="T23" fmla="*/ 524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7" h="645">
                  <a:moveTo>
                    <a:pt x="637" y="524"/>
                  </a:moveTo>
                  <a:cubicBezTo>
                    <a:pt x="587" y="515"/>
                    <a:pt x="554" y="491"/>
                    <a:pt x="534" y="450"/>
                  </a:cubicBezTo>
                  <a:cubicBezTo>
                    <a:pt x="517" y="413"/>
                    <a:pt x="511" y="363"/>
                    <a:pt x="518" y="306"/>
                  </a:cubicBezTo>
                  <a:cubicBezTo>
                    <a:pt x="529" y="223"/>
                    <a:pt x="497" y="138"/>
                    <a:pt x="434" y="80"/>
                  </a:cubicBezTo>
                  <a:cubicBezTo>
                    <a:pt x="373" y="23"/>
                    <a:pt x="291" y="0"/>
                    <a:pt x="211" y="17"/>
                  </a:cubicBezTo>
                  <a:cubicBezTo>
                    <a:pt x="190" y="21"/>
                    <a:pt x="170" y="28"/>
                    <a:pt x="151" y="36"/>
                  </a:cubicBezTo>
                  <a:cubicBezTo>
                    <a:pt x="92" y="64"/>
                    <a:pt x="49" y="111"/>
                    <a:pt x="27" y="174"/>
                  </a:cubicBezTo>
                  <a:cubicBezTo>
                    <a:pt x="0" y="249"/>
                    <a:pt x="6" y="336"/>
                    <a:pt x="43" y="414"/>
                  </a:cubicBezTo>
                  <a:cubicBezTo>
                    <a:pt x="100" y="534"/>
                    <a:pt x="227" y="617"/>
                    <a:pt x="382" y="636"/>
                  </a:cubicBezTo>
                  <a:cubicBezTo>
                    <a:pt x="451" y="645"/>
                    <a:pt x="571" y="623"/>
                    <a:pt x="645" y="589"/>
                  </a:cubicBezTo>
                  <a:cubicBezTo>
                    <a:pt x="747" y="543"/>
                    <a:pt x="747" y="543"/>
                    <a:pt x="747" y="543"/>
                  </a:cubicBezTo>
                  <a:lnTo>
                    <a:pt x="637" y="524"/>
                  </a:lnTo>
                  <a:close/>
                </a:path>
              </a:pathLst>
            </a:custGeom>
            <a:solidFill>
              <a:srgbClr val="FFFFFF"/>
            </a:solidFill>
            <a:ln>
              <a:noFill/>
            </a:ln>
            <a:effectLst>
              <a:outerShdw blurRad="50800" dir="17400000" algn="br"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80" name="Freeform 2573">
              <a:extLst>
                <a:ext uri="{FF2B5EF4-FFF2-40B4-BE49-F238E27FC236}">
                  <a16:creationId xmlns:a16="http://schemas.microsoft.com/office/drawing/2014/main" id="{743DB4DA-58A1-4992-A50C-EDDF3888CE7F}"/>
                </a:ext>
              </a:extLst>
            </p:cNvPr>
            <p:cNvSpPr>
              <a:spLocks/>
            </p:cNvSpPr>
            <p:nvPr/>
          </p:nvSpPr>
          <p:spPr bwMode="auto">
            <a:xfrm>
              <a:off x="3462052" y="1843287"/>
              <a:ext cx="2003833" cy="1897651"/>
            </a:xfrm>
            <a:custGeom>
              <a:avLst/>
              <a:gdLst>
                <a:gd name="T0" fmla="*/ 623 w 623"/>
                <a:gd name="T1" fmla="*/ 538 h 590"/>
                <a:gd name="T2" fmla="*/ 476 w 623"/>
                <a:gd name="T3" fmla="*/ 282 h 590"/>
                <a:gd name="T4" fmla="*/ 210 w 623"/>
                <a:gd name="T5" fmla="*/ 31 h 590"/>
                <a:gd name="T6" fmla="*/ 66 w 623"/>
                <a:gd name="T7" fmla="*/ 380 h 590"/>
                <a:gd name="T8" fmla="*/ 379 w 623"/>
                <a:gd name="T9" fmla="*/ 582 h 590"/>
                <a:gd name="T10" fmla="*/ 623 w 623"/>
                <a:gd name="T11" fmla="*/ 538 h 590"/>
              </a:gdLst>
              <a:ahLst/>
              <a:cxnLst>
                <a:cxn ang="0">
                  <a:pos x="T0" y="T1"/>
                </a:cxn>
                <a:cxn ang="0">
                  <a:pos x="T2" y="T3"/>
                </a:cxn>
                <a:cxn ang="0">
                  <a:pos x="T4" y="T5"/>
                </a:cxn>
                <a:cxn ang="0">
                  <a:pos x="T6" y="T7"/>
                </a:cxn>
                <a:cxn ang="0">
                  <a:pos x="T8" y="T9"/>
                </a:cxn>
                <a:cxn ang="0">
                  <a:pos x="T10" y="T11"/>
                </a:cxn>
              </a:cxnLst>
              <a:rect l="0" t="0" r="r" b="b"/>
              <a:pathLst>
                <a:path w="623" h="590">
                  <a:moveTo>
                    <a:pt x="623" y="538"/>
                  </a:moveTo>
                  <a:cubicBezTo>
                    <a:pt x="492" y="516"/>
                    <a:pt x="462" y="398"/>
                    <a:pt x="476" y="282"/>
                  </a:cubicBezTo>
                  <a:cubicBezTo>
                    <a:pt x="495" y="133"/>
                    <a:pt x="360" y="0"/>
                    <a:pt x="210" y="31"/>
                  </a:cubicBezTo>
                  <a:cubicBezTo>
                    <a:pt x="44" y="65"/>
                    <a:pt x="0" y="242"/>
                    <a:pt x="66" y="380"/>
                  </a:cubicBezTo>
                  <a:cubicBezTo>
                    <a:pt x="123" y="498"/>
                    <a:pt x="249" y="566"/>
                    <a:pt x="379" y="582"/>
                  </a:cubicBezTo>
                  <a:cubicBezTo>
                    <a:pt x="437" y="590"/>
                    <a:pt x="551" y="571"/>
                    <a:pt x="623" y="538"/>
                  </a:cubicBezTo>
                  <a:close/>
                </a:path>
              </a:pathLst>
            </a:custGeom>
            <a:solidFill>
              <a:schemeClr val="accent2"/>
            </a:solidFill>
            <a:ln>
              <a:noFill/>
            </a:ln>
            <a:scene3d>
              <a:camera prst="orthographicFront"/>
              <a:lightRig rig="soft" dir="t">
                <a:rot lat="0" lon="0" rev="2400000"/>
              </a:lightRig>
            </a:scene3d>
            <a:sp3d>
              <a:bevelT w="114300" h="146050"/>
            </a:sp3d>
          </p:spPr>
          <p:txBody>
            <a:bodyPr vert="horz" wrap="square" lIns="91440" tIns="45720" rIns="91440" bIns="45720" numCol="1" anchor="t" anchorCtr="0" compatLnSpc="1">
              <a:prstTxWarp prst="textNoShape">
                <a:avLst/>
              </a:prstTxWarp>
            </a:bodyPr>
            <a:lstStyle/>
            <a:p>
              <a:endParaRPr lang="zh-CN" altLang="en-US" sz="2400"/>
            </a:p>
          </p:txBody>
        </p:sp>
        <p:sp>
          <p:nvSpPr>
            <p:cNvPr id="81" name="Freeform 2582">
              <a:extLst>
                <a:ext uri="{FF2B5EF4-FFF2-40B4-BE49-F238E27FC236}">
                  <a16:creationId xmlns:a16="http://schemas.microsoft.com/office/drawing/2014/main" id="{771009D0-FB9D-4AD8-A4C6-54A05184164B}"/>
                </a:ext>
              </a:extLst>
            </p:cNvPr>
            <p:cNvSpPr>
              <a:spLocks noEditPoints="1"/>
            </p:cNvSpPr>
            <p:nvPr/>
          </p:nvSpPr>
          <p:spPr bwMode="auto">
            <a:xfrm>
              <a:off x="3620304" y="1984948"/>
              <a:ext cx="1607695" cy="1688012"/>
            </a:xfrm>
            <a:custGeom>
              <a:avLst/>
              <a:gdLst>
                <a:gd name="T0" fmla="*/ 474 w 500"/>
                <a:gd name="T1" fmla="*/ 509 h 525"/>
                <a:gd name="T2" fmla="*/ 439 w 500"/>
                <a:gd name="T3" fmla="*/ 516 h 525"/>
                <a:gd name="T4" fmla="*/ 488 w 500"/>
                <a:gd name="T5" fmla="*/ 483 h 525"/>
                <a:gd name="T6" fmla="*/ 415 w 500"/>
                <a:gd name="T7" fmla="*/ 519 h 525"/>
                <a:gd name="T8" fmla="*/ 403 w 500"/>
                <a:gd name="T9" fmla="*/ 520 h 525"/>
                <a:gd name="T10" fmla="*/ 380 w 500"/>
                <a:gd name="T11" fmla="*/ 523 h 525"/>
                <a:gd name="T12" fmla="*/ 480 w 500"/>
                <a:gd name="T13" fmla="*/ 477 h 525"/>
                <a:gd name="T14" fmla="*/ 355 w 500"/>
                <a:gd name="T15" fmla="*/ 525 h 525"/>
                <a:gd name="T16" fmla="*/ 331 w 500"/>
                <a:gd name="T17" fmla="*/ 524 h 525"/>
                <a:gd name="T18" fmla="*/ 461 w 500"/>
                <a:gd name="T19" fmla="*/ 461 h 525"/>
                <a:gd name="T20" fmla="*/ 445 w 500"/>
                <a:gd name="T21" fmla="*/ 442 h 525"/>
                <a:gd name="T22" fmla="*/ 271 w 500"/>
                <a:gd name="T23" fmla="*/ 513 h 525"/>
                <a:gd name="T24" fmla="*/ 247 w 500"/>
                <a:gd name="T25" fmla="*/ 506 h 525"/>
                <a:gd name="T26" fmla="*/ 426 w 500"/>
                <a:gd name="T27" fmla="*/ 410 h 525"/>
                <a:gd name="T28" fmla="*/ 225 w 500"/>
                <a:gd name="T29" fmla="*/ 497 h 525"/>
                <a:gd name="T30" fmla="*/ 418 w 500"/>
                <a:gd name="T31" fmla="*/ 388 h 525"/>
                <a:gd name="T32" fmla="*/ 215 w 500"/>
                <a:gd name="T33" fmla="*/ 494 h 525"/>
                <a:gd name="T34" fmla="*/ 192 w 500"/>
                <a:gd name="T35" fmla="*/ 485 h 525"/>
                <a:gd name="T36" fmla="*/ 414 w 500"/>
                <a:gd name="T37" fmla="*/ 378 h 525"/>
                <a:gd name="T38" fmla="*/ 408 w 500"/>
                <a:gd name="T39" fmla="*/ 354 h 525"/>
                <a:gd name="T40" fmla="*/ 139 w 500"/>
                <a:gd name="T41" fmla="*/ 455 h 525"/>
                <a:gd name="T42" fmla="*/ 403 w 500"/>
                <a:gd name="T43" fmla="*/ 318 h 525"/>
                <a:gd name="T44" fmla="*/ 120 w 500"/>
                <a:gd name="T45" fmla="*/ 440 h 525"/>
                <a:gd name="T46" fmla="*/ 403 w 500"/>
                <a:gd name="T47" fmla="*/ 294 h 525"/>
                <a:gd name="T48" fmla="*/ 111 w 500"/>
                <a:gd name="T49" fmla="*/ 433 h 525"/>
                <a:gd name="T50" fmla="*/ 403 w 500"/>
                <a:gd name="T51" fmla="*/ 282 h 525"/>
                <a:gd name="T52" fmla="*/ 92 w 500"/>
                <a:gd name="T53" fmla="*/ 417 h 525"/>
                <a:gd name="T54" fmla="*/ 75 w 500"/>
                <a:gd name="T55" fmla="*/ 400 h 525"/>
                <a:gd name="T56" fmla="*/ 406 w 500"/>
                <a:gd name="T57" fmla="*/ 233 h 525"/>
                <a:gd name="T58" fmla="*/ 53 w 500"/>
                <a:gd name="T59" fmla="*/ 371 h 525"/>
                <a:gd name="T60" fmla="*/ 407 w 500"/>
                <a:gd name="T61" fmla="*/ 197 h 525"/>
                <a:gd name="T62" fmla="*/ 47 w 500"/>
                <a:gd name="T63" fmla="*/ 361 h 525"/>
                <a:gd name="T64" fmla="*/ 406 w 500"/>
                <a:gd name="T65" fmla="*/ 185 h 525"/>
                <a:gd name="T66" fmla="*/ 35 w 500"/>
                <a:gd name="T67" fmla="*/ 341 h 525"/>
                <a:gd name="T68" fmla="*/ 401 w 500"/>
                <a:gd name="T69" fmla="*/ 162 h 525"/>
                <a:gd name="T70" fmla="*/ 24 w 500"/>
                <a:gd name="T71" fmla="*/ 319 h 525"/>
                <a:gd name="T72" fmla="*/ 15 w 500"/>
                <a:gd name="T73" fmla="*/ 297 h 525"/>
                <a:gd name="T74" fmla="*/ 378 w 500"/>
                <a:gd name="T75" fmla="*/ 106 h 525"/>
                <a:gd name="T76" fmla="*/ 5 w 500"/>
                <a:gd name="T77" fmla="*/ 261 h 525"/>
                <a:gd name="T78" fmla="*/ 366 w 500"/>
                <a:gd name="T79" fmla="*/ 85 h 525"/>
                <a:gd name="T80" fmla="*/ 3 w 500"/>
                <a:gd name="T81" fmla="*/ 237 h 525"/>
                <a:gd name="T82" fmla="*/ 358 w 500"/>
                <a:gd name="T83" fmla="*/ 77 h 525"/>
                <a:gd name="T84" fmla="*/ 2 w 500"/>
                <a:gd name="T85" fmla="*/ 226 h 525"/>
                <a:gd name="T86" fmla="*/ 342 w 500"/>
                <a:gd name="T87" fmla="*/ 59 h 525"/>
                <a:gd name="T88" fmla="*/ 2 w 500"/>
                <a:gd name="T89" fmla="*/ 202 h 525"/>
                <a:gd name="T90" fmla="*/ 322 w 500"/>
                <a:gd name="T91" fmla="*/ 44 h 525"/>
                <a:gd name="T92" fmla="*/ 303 w 500"/>
                <a:gd name="T93" fmla="*/ 30 h 525"/>
                <a:gd name="T94" fmla="*/ 7 w 500"/>
                <a:gd name="T95" fmla="*/ 153 h 525"/>
                <a:gd name="T96" fmla="*/ 270 w 500"/>
                <a:gd name="T97" fmla="*/ 13 h 525"/>
                <a:gd name="T98" fmla="*/ 18 w 500"/>
                <a:gd name="T99" fmla="*/ 118 h 525"/>
                <a:gd name="T100" fmla="*/ 247 w 500"/>
                <a:gd name="T101" fmla="*/ 6 h 525"/>
                <a:gd name="T102" fmla="*/ 29 w 500"/>
                <a:gd name="T103" fmla="*/ 96 h 525"/>
                <a:gd name="T104" fmla="*/ 236 w 500"/>
                <a:gd name="T105" fmla="*/ 3 h 525"/>
                <a:gd name="T106" fmla="*/ 36 w 500"/>
                <a:gd name="T107" fmla="*/ 87 h 525"/>
                <a:gd name="T108" fmla="*/ 212 w 500"/>
                <a:gd name="T109" fmla="*/ 2 h 525"/>
                <a:gd name="T110" fmla="*/ 49 w 500"/>
                <a:gd name="T111" fmla="*/ 68 h 525"/>
                <a:gd name="T112" fmla="*/ 66 w 500"/>
                <a:gd name="T113" fmla="*/ 51 h 525"/>
                <a:gd name="T114" fmla="*/ 160 w 500"/>
                <a:gd name="T115" fmla="*/ 6 h 525"/>
                <a:gd name="T116" fmla="*/ 85 w 500"/>
                <a:gd name="T117" fmla="*/ 36 h 525"/>
                <a:gd name="T118" fmla="*/ 129 w 500"/>
                <a:gd name="T119" fmla="*/ 14 h 525"/>
                <a:gd name="T120" fmla="*/ 117 w 500"/>
                <a:gd name="T121" fmla="*/ 1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0" h="525">
                  <a:moveTo>
                    <a:pt x="498" y="503"/>
                  </a:moveTo>
                  <a:cubicBezTo>
                    <a:pt x="494" y="504"/>
                    <a:pt x="490" y="505"/>
                    <a:pt x="486" y="506"/>
                  </a:cubicBezTo>
                  <a:cubicBezTo>
                    <a:pt x="486" y="507"/>
                    <a:pt x="485" y="506"/>
                    <a:pt x="485" y="506"/>
                  </a:cubicBezTo>
                  <a:cubicBezTo>
                    <a:pt x="485" y="505"/>
                    <a:pt x="485" y="505"/>
                    <a:pt x="486" y="505"/>
                  </a:cubicBezTo>
                  <a:cubicBezTo>
                    <a:pt x="490" y="504"/>
                    <a:pt x="494" y="503"/>
                    <a:pt x="498" y="502"/>
                  </a:cubicBezTo>
                  <a:cubicBezTo>
                    <a:pt x="498" y="502"/>
                    <a:pt x="498" y="502"/>
                    <a:pt x="498" y="502"/>
                  </a:cubicBezTo>
                  <a:cubicBezTo>
                    <a:pt x="499" y="503"/>
                    <a:pt x="498" y="503"/>
                    <a:pt x="498" y="503"/>
                  </a:cubicBezTo>
                  <a:cubicBezTo>
                    <a:pt x="498" y="503"/>
                    <a:pt x="498" y="503"/>
                    <a:pt x="498" y="503"/>
                  </a:cubicBezTo>
                  <a:close/>
                  <a:moveTo>
                    <a:pt x="474" y="509"/>
                  </a:moveTo>
                  <a:cubicBezTo>
                    <a:pt x="471" y="510"/>
                    <a:pt x="467" y="511"/>
                    <a:pt x="463" y="512"/>
                  </a:cubicBezTo>
                  <a:cubicBezTo>
                    <a:pt x="462" y="512"/>
                    <a:pt x="462" y="512"/>
                    <a:pt x="462" y="511"/>
                  </a:cubicBezTo>
                  <a:cubicBezTo>
                    <a:pt x="462" y="511"/>
                    <a:pt x="462" y="510"/>
                    <a:pt x="462" y="510"/>
                  </a:cubicBezTo>
                  <a:cubicBezTo>
                    <a:pt x="466" y="510"/>
                    <a:pt x="470" y="509"/>
                    <a:pt x="474" y="508"/>
                  </a:cubicBezTo>
                  <a:cubicBezTo>
                    <a:pt x="475" y="508"/>
                    <a:pt x="475" y="508"/>
                    <a:pt x="475" y="508"/>
                  </a:cubicBezTo>
                  <a:cubicBezTo>
                    <a:pt x="475" y="509"/>
                    <a:pt x="475" y="509"/>
                    <a:pt x="475" y="509"/>
                  </a:cubicBezTo>
                  <a:cubicBezTo>
                    <a:pt x="475" y="509"/>
                    <a:pt x="475" y="509"/>
                    <a:pt x="474" y="509"/>
                  </a:cubicBezTo>
                  <a:close/>
                  <a:moveTo>
                    <a:pt x="451" y="514"/>
                  </a:moveTo>
                  <a:cubicBezTo>
                    <a:pt x="447" y="515"/>
                    <a:pt x="443" y="516"/>
                    <a:pt x="439" y="516"/>
                  </a:cubicBezTo>
                  <a:cubicBezTo>
                    <a:pt x="439" y="516"/>
                    <a:pt x="438" y="516"/>
                    <a:pt x="438" y="516"/>
                  </a:cubicBezTo>
                  <a:cubicBezTo>
                    <a:pt x="438" y="515"/>
                    <a:pt x="438" y="515"/>
                    <a:pt x="439" y="515"/>
                  </a:cubicBezTo>
                  <a:cubicBezTo>
                    <a:pt x="443" y="514"/>
                    <a:pt x="447" y="513"/>
                    <a:pt x="451" y="513"/>
                  </a:cubicBezTo>
                  <a:cubicBezTo>
                    <a:pt x="451" y="513"/>
                    <a:pt x="451" y="513"/>
                    <a:pt x="451" y="513"/>
                  </a:cubicBezTo>
                  <a:cubicBezTo>
                    <a:pt x="451" y="514"/>
                    <a:pt x="451" y="514"/>
                    <a:pt x="451" y="514"/>
                  </a:cubicBezTo>
                  <a:cubicBezTo>
                    <a:pt x="451" y="514"/>
                    <a:pt x="451" y="514"/>
                    <a:pt x="451" y="514"/>
                  </a:cubicBezTo>
                  <a:close/>
                  <a:moveTo>
                    <a:pt x="499" y="490"/>
                  </a:moveTo>
                  <a:cubicBezTo>
                    <a:pt x="495" y="488"/>
                    <a:pt x="492" y="486"/>
                    <a:pt x="489" y="484"/>
                  </a:cubicBezTo>
                  <a:cubicBezTo>
                    <a:pt x="488" y="484"/>
                    <a:pt x="488" y="483"/>
                    <a:pt x="488" y="483"/>
                  </a:cubicBezTo>
                  <a:cubicBezTo>
                    <a:pt x="489" y="482"/>
                    <a:pt x="489" y="482"/>
                    <a:pt x="489" y="482"/>
                  </a:cubicBezTo>
                  <a:cubicBezTo>
                    <a:pt x="493" y="485"/>
                    <a:pt x="496" y="487"/>
                    <a:pt x="500" y="489"/>
                  </a:cubicBezTo>
                  <a:cubicBezTo>
                    <a:pt x="500" y="489"/>
                    <a:pt x="500" y="489"/>
                    <a:pt x="500" y="490"/>
                  </a:cubicBezTo>
                  <a:cubicBezTo>
                    <a:pt x="500" y="490"/>
                    <a:pt x="500" y="490"/>
                    <a:pt x="500" y="490"/>
                  </a:cubicBezTo>
                  <a:cubicBezTo>
                    <a:pt x="499" y="490"/>
                    <a:pt x="499" y="490"/>
                    <a:pt x="499" y="490"/>
                  </a:cubicBezTo>
                  <a:close/>
                  <a:moveTo>
                    <a:pt x="427" y="518"/>
                  </a:moveTo>
                  <a:cubicBezTo>
                    <a:pt x="423" y="519"/>
                    <a:pt x="419" y="520"/>
                    <a:pt x="415" y="520"/>
                  </a:cubicBezTo>
                  <a:cubicBezTo>
                    <a:pt x="415" y="520"/>
                    <a:pt x="414" y="520"/>
                    <a:pt x="414" y="519"/>
                  </a:cubicBezTo>
                  <a:cubicBezTo>
                    <a:pt x="414" y="519"/>
                    <a:pt x="414" y="519"/>
                    <a:pt x="415" y="519"/>
                  </a:cubicBezTo>
                  <a:cubicBezTo>
                    <a:pt x="419" y="518"/>
                    <a:pt x="423" y="517"/>
                    <a:pt x="427" y="517"/>
                  </a:cubicBezTo>
                  <a:cubicBezTo>
                    <a:pt x="427" y="517"/>
                    <a:pt x="428" y="517"/>
                    <a:pt x="428" y="517"/>
                  </a:cubicBezTo>
                  <a:cubicBezTo>
                    <a:pt x="428" y="518"/>
                    <a:pt x="428" y="518"/>
                    <a:pt x="427" y="518"/>
                  </a:cubicBezTo>
                  <a:cubicBezTo>
                    <a:pt x="427" y="518"/>
                    <a:pt x="427" y="518"/>
                    <a:pt x="427" y="518"/>
                  </a:cubicBezTo>
                  <a:close/>
                  <a:moveTo>
                    <a:pt x="403" y="522"/>
                  </a:moveTo>
                  <a:cubicBezTo>
                    <a:pt x="399" y="522"/>
                    <a:pt x="395" y="522"/>
                    <a:pt x="391" y="523"/>
                  </a:cubicBezTo>
                  <a:cubicBezTo>
                    <a:pt x="391" y="523"/>
                    <a:pt x="390" y="523"/>
                    <a:pt x="390" y="522"/>
                  </a:cubicBezTo>
                  <a:cubicBezTo>
                    <a:pt x="390" y="522"/>
                    <a:pt x="390" y="521"/>
                    <a:pt x="391" y="521"/>
                  </a:cubicBezTo>
                  <a:cubicBezTo>
                    <a:pt x="395" y="521"/>
                    <a:pt x="399" y="520"/>
                    <a:pt x="403" y="520"/>
                  </a:cubicBezTo>
                  <a:cubicBezTo>
                    <a:pt x="403" y="520"/>
                    <a:pt x="404" y="520"/>
                    <a:pt x="404" y="521"/>
                  </a:cubicBezTo>
                  <a:cubicBezTo>
                    <a:pt x="404" y="521"/>
                    <a:pt x="404" y="521"/>
                    <a:pt x="403" y="521"/>
                  </a:cubicBezTo>
                  <a:cubicBezTo>
                    <a:pt x="403" y="522"/>
                    <a:pt x="403" y="522"/>
                    <a:pt x="403" y="522"/>
                  </a:cubicBezTo>
                  <a:close/>
                  <a:moveTo>
                    <a:pt x="379" y="524"/>
                  </a:moveTo>
                  <a:cubicBezTo>
                    <a:pt x="375" y="524"/>
                    <a:pt x="371" y="524"/>
                    <a:pt x="367" y="524"/>
                  </a:cubicBezTo>
                  <a:cubicBezTo>
                    <a:pt x="366" y="524"/>
                    <a:pt x="366" y="524"/>
                    <a:pt x="366" y="524"/>
                  </a:cubicBezTo>
                  <a:cubicBezTo>
                    <a:pt x="366" y="523"/>
                    <a:pt x="366" y="523"/>
                    <a:pt x="367" y="523"/>
                  </a:cubicBezTo>
                  <a:cubicBezTo>
                    <a:pt x="371" y="523"/>
                    <a:pt x="375" y="523"/>
                    <a:pt x="379" y="522"/>
                  </a:cubicBezTo>
                  <a:cubicBezTo>
                    <a:pt x="379" y="522"/>
                    <a:pt x="380" y="523"/>
                    <a:pt x="380" y="523"/>
                  </a:cubicBezTo>
                  <a:cubicBezTo>
                    <a:pt x="380" y="523"/>
                    <a:pt x="380" y="524"/>
                    <a:pt x="379" y="524"/>
                  </a:cubicBezTo>
                  <a:cubicBezTo>
                    <a:pt x="379" y="524"/>
                    <a:pt x="379" y="524"/>
                    <a:pt x="379" y="524"/>
                  </a:cubicBezTo>
                  <a:close/>
                  <a:moveTo>
                    <a:pt x="479" y="477"/>
                  </a:moveTo>
                  <a:cubicBezTo>
                    <a:pt x="476" y="474"/>
                    <a:pt x="472" y="472"/>
                    <a:pt x="469" y="469"/>
                  </a:cubicBezTo>
                  <a:cubicBezTo>
                    <a:pt x="469" y="469"/>
                    <a:pt x="469" y="468"/>
                    <a:pt x="469" y="468"/>
                  </a:cubicBezTo>
                  <a:cubicBezTo>
                    <a:pt x="470" y="468"/>
                    <a:pt x="470" y="468"/>
                    <a:pt x="470" y="468"/>
                  </a:cubicBezTo>
                  <a:cubicBezTo>
                    <a:pt x="473" y="471"/>
                    <a:pt x="476" y="473"/>
                    <a:pt x="480" y="476"/>
                  </a:cubicBezTo>
                  <a:cubicBezTo>
                    <a:pt x="480" y="476"/>
                    <a:pt x="480" y="476"/>
                    <a:pt x="480" y="477"/>
                  </a:cubicBezTo>
                  <a:cubicBezTo>
                    <a:pt x="480" y="477"/>
                    <a:pt x="480" y="477"/>
                    <a:pt x="480" y="477"/>
                  </a:cubicBezTo>
                  <a:cubicBezTo>
                    <a:pt x="479" y="477"/>
                    <a:pt x="479" y="477"/>
                    <a:pt x="479" y="477"/>
                  </a:cubicBezTo>
                  <a:close/>
                  <a:moveTo>
                    <a:pt x="355" y="525"/>
                  </a:moveTo>
                  <a:cubicBezTo>
                    <a:pt x="351" y="525"/>
                    <a:pt x="347" y="525"/>
                    <a:pt x="343" y="524"/>
                  </a:cubicBezTo>
                  <a:cubicBezTo>
                    <a:pt x="342" y="524"/>
                    <a:pt x="342" y="524"/>
                    <a:pt x="342" y="524"/>
                  </a:cubicBezTo>
                  <a:cubicBezTo>
                    <a:pt x="342" y="523"/>
                    <a:pt x="342" y="523"/>
                    <a:pt x="343" y="523"/>
                  </a:cubicBezTo>
                  <a:cubicBezTo>
                    <a:pt x="347" y="523"/>
                    <a:pt x="351" y="523"/>
                    <a:pt x="355" y="523"/>
                  </a:cubicBezTo>
                  <a:cubicBezTo>
                    <a:pt x="355" y="523"/>
                    <a:pt x="356" y="523"/>
                    <a:pt x="356" y="524"/>
                  </a:cubicBezTo>
                  <a:cubicBezTo>
                    <a:pt x="356" y="524"/>
                    <a:pt x="355" y="524"/>
                    <a:pt x="355" y="525"/>
                  </a:cubicBezTo>
                  <a:cubicBezTo>
                    <a:pt x="355" y="525"/>
                    <a:pt x="355" y="525"/>
                    <a:pt x="355" y="525"/>
                  </a:cubicBezTo>
                  <a:close/>
                  <a:moveTo>
                    <a:pt x="331" y="524"/>
                  </a:moveTo>
                  <a:cubicBezTo>
                    <a:pt x="330" y="524"/>
                    <a:pt x="329" y="523"/>
                    <a:pt x="328" y="523"/>
                  </a:cubicBezTo>
                  <a:cubicBezTo>
                    <a:pt x="325" y="523"/>
                    <a:pt x="322" y="523"/>
                    <a:pt x="319" y="522"/>
                  </a:cubicBezTo>
                  <a:cubicBezTo>
                    <a:pt x="318" y="522"/>
                    <a:pt x="318" y="522"/>
                    <a:pt x="318" y="521"/>
                  </a:cubicBezTo>
                  <a:cubicBezTo>
                    <a:pt x="318" y="521"/>
                    <a:pt x="318" y="521"/>
                    <a:pt x="319" y="521"/>
                  </a:cubicBezTo>
                  <a:cubicBezTo>
                    <a:pt x="322" y="521"/>
                    <a:pt x="325" y="521"/>
                    <a:pt x="328" y="522"/>
                  </a:cubicBezTo>
                  <a:cubicBezTo>
                    <a:pt x="329" y="522"/>
                    <a:pt x="330" y="522"/>
                    <a:pt x="331" y="522"/>
                  </a:cubicBezTo>
                  <a:cubicBezTo>
                    <a:pt x="331" y="522"/>
                    <a:pt x="331" y="523"/>
                    <a:pt x="331" y="523"/>
                  </a:cubicBezTo>
                  <a:cubicBezTo>
                    <a:pt x="331" y="523"/>
                    <a:pt x="331" y="523"/>
                    <a:pt x="331" y="524"/>
                  </a:cubicBezTo>
                  <a:cubicBezTo>
                    <a:pt x="331" y="524"/>
                    <a:pt x="331" y="524"/>
                    <a:pt x="331" y="524"/>
                  </a:cubicBezTo>
                  <a:close/>
                  <a:moveTo>
                    <a:pt x="461" y="461"/>
                  </a:moveTo>
                  <a:cubicBezTo>
                    <a:pt x="458" y="458"/>
                    <a:pt x="455" y="455"/>
                    <a:pt x="452" y="452"/>
                  </a:cubicBezTo>
                  <a:cubicBezTo>
                    <a:pt x="452" y="451"/>
                    <a:pt x="452" y="451"/>
                    <a:pt x="452" y="451"/>
                  </a:cubicBezTo>
                  <a:cubicBezTo>
                    <a:pt x="453" y="450"/>
                    <a:pt x="453" y="451"/>
                    <a:pt x="454" y="451"/>
                  </a:cubicBezTo>
                  <a:cubicBezTo>
                    <a:pt x="456" y="454"/>
                    <a:pt x="459" y="457"/>
                    <a:pt x="462" y="460"/>
                  </a:cubicBezTo>
                  <a:cubicBezTo>
                    <a:pt x="462" y="460"/>
                    <a:pt x="462" y="460"/>
                    <a:pt x="462" y="461"/>
                  </a:cubicBezTo>
                  <a:cubicBezTo>
                    <a:pt x="462" y="461"/>
                    <a:pt x="461" y="461"/>
                    <a:pt x="461" y="461"/>
                  </a:cubicBezTo>
                  <a:cubicBezTo>
                    <a:pt x="461" y="461"/>
                    <a:pt x="461" y="461"/>
                    <a:pt x="461" y="461"/>
                  </a:cubicBezTo>
                  <a:close/>
                  <a:moveTo>
                    <a:pt x="307" y="520"/>
                  </a:moveTo>
                  <a:cubicBezTo>
                    <a:pt x="303" y="520"/>
                    <a:pt x="299" y="519"/>
                    <a:pt x="295" y="518"/>
                  </a:cubicBezTo>
                  <a:cubicBezTo>
                    <a:pt x="294" y="518"/>
                    <a:pt x="294" y="518"/>
                    <a:pt x="294" y="517"/>
                  </a:cubicBezTo>
                  <a:cubicBezTo>
                    <a:pt x="294" y="517"/>
                    <a:pt x="295" y="517"/>
                    <a:pt x="295" y="517"/>
                  </a:cubicBezTo>
                  <a:cubicBezTo>
                    <a:pt x="299" y="517"/>
                    <a:pt x="303" y="518"/>
                    <a:pt x="307" y="519"/>
                  </a:cubicBezTo>
                  <a:cubicBezTo>
                    <a:pt x="307" y="519"/>
                    <a:pt x="308" y="519"/>
                    <a:pt x="308" y="520"/>
                  </a:cubicBezTo>
                  <a:cubicBezTo>
                    <a:pt x="307" y="520"/>
                    <a:pt x="307" y="520"/>
                    <a:pt x="307" y="520"/>
                  </a:cubicBezTo>
                  <a:cubicBezTo>
                    <a:pt x="307" y="520"/>
                    <a:pt x="307" y="520"/>
                    <a:pt x="307" y="520"/>
                  </a:cubicBezTo>
                  <a:close/>
                  <a:moveTo>
                    <a:pt x="445" y="442"/>
                  </a:moveTo>
                  <a:cubicBezTo>
                    <a:pt x="442" y="439"/>
                    <a:pt x="440" y="436"/>
                    <a:pt x="438" y="432"/>
                  </a:cubicBezTo>
                  <a:cubicBezTo>
                    <a:pt x="438" y="432"/>
                    <a:pt x="438" y="432"/>
                    <a:pt x="438" y="431"/>
                  </a:cubicBezTo>
                  <a:cubicBezTo>
                    <a:pt x="439" y="431"/>
                    <a:pt x="439" y="431"/>
                    <a:pt x="439" y="432"/>
                  </a:cubicBezTo>
                  <a:cubicBezTo>
                    <a:pt x="441" y="435"/>
                    <a:pt x="444" y="438"/>
                    <a:pt x="446" y="441"/>
                  </a:cubicBezTo>
                  <a:cubicBezTo>
                    <a:pt x="446" y="442"/>
                    <a:pt x="446" y="442"/>
                    <a:pt x="446" y="442"/>
                  </a:cubicBezTo>
                  <a:cubicBezTo>
                    <a:pt x="446" y="443"/>
                    <a:pt x="446" y="443"/>
                    <a:pt x="446" y="443"/>
                  </a:cubicBezTo>
                  <a:cubicBezTo>
                    <a:pt x="445" y="443"/>
                    <a:pt x="445" y="443"/>
                    <a:pt x="445" y="442"/>
                  </a:cubicBezTo>
                  <a:close/>
                  <a:moveTo>
                    <a:pt x="283" y="516"/>
                  </a:moveTo>
                  <a:cubicBezTo>
                    <a:pt x="279" y="515"/>
                    <a:pt x="275" y="514"/>
                    <a:pt x="271" y="513"/>
                  </a:cubicBezTo>
                  <a:cubicBezTo>
                    <a:pt x="271" y="513"/>
                    <a:pt x="270" y="512"/>
                    <a:pt x="271" y="512"/>
                  </a:cubicBezTo>
                  <a:cubicBezTo>
                    <a:pt x="271" y="512"/>
                    <a:pt x="271" y="511"/>
                    <a:pt x="271" y="511"/>
                  </a:cubicBezTo>
                  <a:cubicBezTo>
                    <a:pt x="275" y="512"/>
                    <a:pt x="279" y="513"/>
                    <a:pt x="283" y="514"/>
                  </a:cubicBezTo>
                  <a:cubicBezTo>
                    <a:pt x="284" y="514"/>
                    <a:pt x="284" y="515"/>
                    <a:pt x="284" y="515"/>
                  </a:cubicBezTo>
                  <a:cubicBezTo>
                    <a:pt x="284" y="515"/>
                    <a:pt x="284" y="516"/>
                    <a:pt x="283" y="516"/>
                  </a:cubicBezTo>
                  <a:cubicBezTo>
                    <a:pt x="283" y="516"/>
                    <a:pt x="283" y="516"/>
                    <a:pt x="283" y="516"/>
                  </a:cubicBezTo>
                  <a:close/>
                  <a:moveTo>
                    <a:pt x="259" y="510"/>
                  </a:moveTo>
                  <a:cubicBezTo>
                    <a:pt x="256" y="509"/>
                    <a:pt x="252" y="508"/>
                    <a:pt x="248" y="506"/>
                  </a:cubicBezTo>
                  <a:cubicBezTo>
                    <a:pt x="247" y="506"/>
                    <a:pt x="247" y="506"/>
                    <a:pt x="247" y="506"/>
                  </a:cubicBezTo>
                  <a:cubicBezTo>
                    <a:pt x="247" y="505"/>
                    <a:pt x="248" y="505"/>
                    <a:pt x="248" y="505"/>
                  </a:cubicBezTo>
                  <a:cubicBezTo>
                    <a:pt x="252" y="506"/>
                    <a:pt x="256" y="507"/>
                    <a:pt x="260" y="508"/>
                  </a:cubicBezTo>
                  <a:cubicBezTo>
                    <a:pt x="260" y="509"/>
                    <a:pt x="260" y="509"/>
                    <a:pt x="260" y="509"/>
                  </a:cubicBezTo>
                  <a:cubicBezTo>
                    <a:pt x="260" y="510"/>
                    <a:pt x="260" y="510"/>
                    <a:pt x="260" y="510"/>
                  </a:cubicBezTo>
                  <a:cubicBezTo>
                    <a:pt x="260" y="510"/>
                    <a:pt x="260" y="510"/>
                    <a:pt x="259" y="510"/>
                  </a:cubicBezTo>
                  <a:close/>
                  <a:moveTo>
                    <a:pt x="432" y="422"/>
                  </a:moveTo>
                  <a:cubicBezTo>
                    <a:pt x="430" y="418"/>
                    <a:pt x="428" y="415"/>
                    <a:pt x="426" y="411"/>
                  </a:cubicBezTo>
                  <a:cubicBezTo>
                    <a:pt x="426" y="411"/>
                    <a:pt x="426" y="410"/>
                    <a:pt x="426" y="410"/>
                  </a:cubicBezTo>
                  <a:cubicBezTo>
                    <a:pt x="426" y="410"/>
                    <a:pt x="426" y="410"/>
                    <a:pt x="426" y="410"/>
                  </a:cubicBezTo>
                  <a:cubicBezTo>
                    <a:pt x="427" y="410"/>
                    <a:pt x="427" y="410"/>
                    <a:pt x="428" y="411"/>
                  </a:cubicBezTo>
                  <a:cubicBezTo>
                    <a:pt x="429" y="414"/>
                    <a:pt x="431" y="418"/>
                    <a:pt x="433" y="421"/>
                  </a:cubicBezTo>
                  <a:cubicBezTo>
                    <a:pt x="433" y="422"/>
                    <a:pt x="433" y="422"/>
                    <a:pt x="433" y="422"/>
                  </a:cubicBezTo>
                  <a:cubicBezTo>
                    <a:pt x="433" y="422"/>
                    <a:pt x="433" y="422"/>
                    <a:pt x="433" y="422"/>
                  </a:cubicBezTo>
                  <a:cubicBezTo>
                    <a:pt x="432" y="422"/>
                    <a:pt x="432" y="422"/>
                    <a:pt x="432" y="422"/>
                  </a:cubicBezTo>
                  <a:close/>
                  <a:moveTo>
                    <a:pt x="236" y="503"/>
                  </a:moveTo>
                  <a:cubicBezTo>
                    <a:pt x="232" y="502"/>
                    <a:pt x="229" y="500"/>
                    <a:pt x="225" y="499"/>
                  </a:cubicBezTo>
                  <a:cubicBezTo>
                    <a:pt x="224" y="499"/>
                    <a:pt x="224" y="498"/>
                    <a:pt x="224" y="498"/>
                  </a:cubicBezTo>
                  <a:cubicBezTo>
                    <a:pt x="225" y="497"/>
                    <a:pt x="225" y="497"/>
                    <a:pt x="225" y="497"/>
                  </a:cubicBezTo>
                  <a:cubicBezTo>
                    <a:pt x="229" y="499"/>
                    <a:pt x="233" y="500"/>
                    <a:pt x="237" y="501"/>
                  </a:cubicBezTo>
                  <a:cubicBezTo>
                    <a:pt x="237" y="502"/>
                    <a:pt x="237" y="502"/>
                    <a:pt x="237" y="502"/>
                  </a:cubicBezTo>
                  <a:cubicBezTo>
                    <a:pt x="237" y="503"/>
                    <a:pt x="237" y="503"/>
                    <a:pt x="237" y="503"/>
                  </a:cubicBezTo>
                  <a:cubicBezTo>
                    <a:pt x="237" y="503"/>
                    <a:pt x="236" y="503"/>
                    <a:pt x="236" y="503"/>
                  </a:cubicBezTo>
                  <a:close/>
                  <a:moveTo>
                    <a:pt x="422" y="401"/>
                  </a:moveTo>
                  <a:cubicBezTo>
                    <a:pt x="422" y="401"/>
                    <a:pt x="421" y="401"/>
                    <a:pt x="421" y="400"/>
                  </a:cubicBezTo>
                  <a:cubicBezTo>
                    <a:pt x="420" y="396"/>
                    <a:pt x="418" y="393"/>
                    <a:pt x="417" y="389"/>
                  </a:cubicBezTo>
                  <a:cubicBezTo>
                    <a:pt x="417" y="388"/>
                    <a:pt x="417" y="388"/>
                    <a:pt x="417" y="388"/>
                  </a:cubicBezTo>
                  <a:cubicBezTo>
                    <a:pt x="418" y="388"/>
                    <a:pt x="418" y="388"/>
                    <a:pt x="418" y="388"/>
                  </a:cubicBezTo>
                  <a:cubicBezTo>
                    <a:pt x="420" y="392"/>
                    <a:pt x="421" y="396"/>
                    <a:pt x="423" y="400"/>
                  </a:cubicBezTo>
                  <a:cubicBezTo>
                    <a:pt x="423" y="400"/>
                    <a:pt x="423" y="400"/>
                    <a:pt x="422" y="401"/>
                  </a:cubicBezTo>
                  <a:cubicBezTo>
                    <a:pt x="422" y="401"/>
                    <a:pt x="422" y="401"/>
                    <a:pt x="422" y="401"/>
                  </a:cubicBezTo>
                  <a:close/>
                  <a:moveTo>
                    <a:pt x="214" y="495"/>
                  </a:moveTo>
                  <a:cubicBezTo>
                    <a:pt x="210" y="493"/>
                    <a:pt x="206" y="491"/>
                    <a:pt x="202" y="490"/>
                  </a:cubicBezTo>
                  <a:cubicBezTo>
                    <a:pt x="202" y="490"/>
                    <a:pt x="202" y="489"/>
                    <a:pt x="202" y="489"/>
                  </a:cubicBezTo>
                  <a:cubicBezTo>
                    <a:pt x="202" y="488"/>
                    <a:pt x="203" y="488"/>
                    <a:pt x="203" y="488"/>
                  </a:cubicBezTo>
                  <a:cubicBezTo>
                    <a:pt x="207" y="490"/>
                    <a:pt x="210" y="492"/>
                    <a:pt x="214" y="493"/>
                  </a:cubicBezTo>
                  <a:cubicBezTo>
                    <a:pt x="215" y="493"/>
                    <a:pt x="215" y="494"/>
                    <a:pt x="215" y="494"/>
                  </a:cubicBezTo>
                  <a:cubicBezTo>
                    <a:pt x="215" y="494"/>
                    <a:pt x="214" y="494"/>
                    <a:pt x="214" y="495"/>
                  </a:cubicBezTo>
                  <a:cubicBezTo>
                    <a:pt x="214" y="495"/>
                    <a:pt x="214" y="495"/>
                    <a:pt x="214" y="495"/>
                  </a:cubicBezTo>
                  <a:close/>
                  <a:moveTo>
                    <a:pt x="191" y="485"/>
                  </a:moveTo>
                  <a:cubicBezTo>
                    <a:pt x="188" y="483"/>
                    <a:pt x="184" y="481"/>
                    <a:pt x="181" y="480"/>
                  </a:cubicBezTo>
                  <a:cubicBezTo>
                    <a:pt x="180" y="479"/>
                    <a:pt x="180" y="479"/>
                    <a:pt x="180" y="479"/>
                  </a:cubicBezTo>
                  <a:cubicBezTo>
                    <a:pt x="180" y="478"/>
                    <a:pt x="181" y="478"/>
                    <a:pt x="181" y="478"/>
                  </a:cubicBezTo>
                  <a:cubicBezTo>
                    <a:pt x="185" y="480"/>
                    <a:pt x="188" y="482"/>
                    <a:pt x="192" y="484"/>
                  </a:cubicBezTo>
                  <a:cubicBezTo>
                    <a:pt x="192" y="484"/>
                    <a:pt x="193" y="484"/>
                    <a:pt x="192" y="485"/>
                  </a:cubicBezTo>
                  <a:cubicBezTo>
                    <a:pt x="192" y="485"/>
                    <a:pt x="192" y="485"/>
                    <a:pt x="192" y="485"/>
                  </a:cubicBezTo>
                  <a:cubicBezTo>
                    <a:pt x="192" y="485"/>
                    <a:pt x="192" y="485"/>
                    <a:pt x="191" y="485"/>
                  </a:cubicBezTo>
                  <a:close/>
                  <a:moveTo>
                    <a:pt x="414" y="378"/>
                  </a:moveTo>
                  <a:cubicBezTo>
                    <a:pt x="414" y="378"/>
                    <a:pt x="413" y="378"/>
                    <a:pt x="413" y="377"/>
                  </a:cubicBezTo>
                  <a:cubicBezTo>
                    <a:pt x="412" y="373"/>
                    <a:pt x="411" y="370"/>
                    <a:pt x="410" y="366"/>
                  </a:cubicBezTo>
                  <a:cubicBezTo>
                    <a:pt x="410" y="365"/>
                    <a:pt x="410" y="365"/>
                    <a:pt x="411" y="365"/>
                  </a:cubicBezTo>
                  <a:cubicBezTo>
                    <a:pt x="411" y="365"/>
                    <a:pt x="411" y="365"/>
                    <a:pt x="412" y="365"/>
                  </a:cubicBezTo>
                  <a:cubicBezTo>
                    <a:pt x="413" y="369"/>
                    <a:pt x="414" y="373"/>
                    <a:pt x="415" y="377"/>
                  </a:cubicBezTo>
                  <a:cubicBezTo>
                    <a:pt x="415" y="377"/>
                    <a:pt x="415" y="378"/>
                    <a:pt x="414" y="378"/>
                  </a:cubicBezTo>
                  <a:cubicBezTo>
                    <a:pt x="414" y="378"/>
                    <a:pt x="414" y="378"/>
                    <a:pt x="414" y="378"/>
                  </a:cubicBezTo>
                  <a:close/>
                  <a:moveTo>
                    <a:pt x="170" y="474"/>
                  </a:moveTo>
                  <a:cubicBezTo>
                    <a:pt x="166" y="472"/>
                    <a:pt x="163" y="470"/>
                    <a:pt x="159" y="468"/>
                  </a:cubicBezTo>
                  <a:cubicBezTo>
                    <a:pt x="159" y="468"/>
                    <a:pt x="159" y="467"/>
                    <a:pt x="159" y="467"/>
                  </a:cubicBezTo>
                  <a:cubicBezTo>
                    <a:pt x="159" y="467"/>
                    <a:pt x="160" y="467"/>
                    <a:pt x="160" y="467"/>
                  </a:cubicBezTo>
                  <a:cubicBezTo>
                    <a:pt x="163" y="469"/>
                    <a:pt x="167" y="471"/>
                    <a:pt x="171" y="473"/>
                  </a:cubicBezTo>
                  <a:cubicBezTo>
                    <a:pt x="171" y="473"/>
                    <a:pt x="171" y="473"/>
                    <a:pt x="171" y="474"/>
                  </a:cubicBezTo>
                  <a:cubicBezTo>
                    <a:pt x="171" y="474"/>
                    <a:pt x="171" y="474"/>
                    <a:pt x="170" y="474"/>
                  </a:cubicBezTo>
                  <a:cubicBezTo>
                    <a:pt x="170" y="474"/>
                    <a:pt x="170" y="474"/>
                    <a:pt x="170" y="474"/>
                  </a:cubicBezTo>
                  <a:close/>
                  <a:moveTo>
                    <a:pt x="408" y="354"/>
                  </a:moveTo>
                  <a:cubicBezTo>
                    <a:pt x="408" y="354"/>
                    <a:pt x="408" y="354"/>
                    <a:pt x="408" y="354"/>
                  </a:cubicBezTo>
                  <a:cubicBezTo>
                    <a:pt x="407" y="350"/>
                    <a:pt x="406" y="346"/>
                    <a:pt x="405" y="342"/>
                  </a:cubicBezTo>
                  <a:cubicBezTo>
                    <a:pt x="405" y="341"/>
                    <a:pt x="406" y="341"/>
                    <a:pt x="406" y="341"/>
                  </a:cubicBezTo>
                  <a:cubicBezTo>
                    <a:pt x="407" y="341"/>
                    <a:pt x="407" y="341"/>
                    <a:pt x="407" y="342"/>
                  </a:cubicBezTo>
                  <a:cubicBezTo>
                    <a:pt x="408" y="346"/>
                    <a:pt x="408" y="350"/>
                    <a:pt x="409" y="353"/>
                  </a:cubicBezTo>
                  <a:cubicBezTo>
                    <a:pt x="409" y="354"/>
                    <a:pt x="409" y="354"/>
                    <a:pt x="409" y="354"/>
                  </a:cubicBezTo>
                  <a:cubicBezTo>
                    <a:pt x="409" y="354"/>
                    <a:pt x="408" y="354"/>
                    <a:pt x="408" y="354"/>
                  </a:cubicBezTo>
                  <a:close/>
                  <a:moveTo>
                    <a:pt x="149" y="462"/>
                  </a:moveTo>
                  <a:cubicBezTo>
                    <a:pt x="145" y="460"/>
                    <a:pt x="142" y="457"/>
                    <a:pt x="139" y="455"/>
                  </a:cubicBezTo>
                  <a:cubicBezTo>
                    <a:pt x="138" y="455"/>
                    <a:pt x="138" y="455"/>
                    <a:pt x="139" y="454"/>
                  </a:cubicBezTo>
                  <a:cubicBezTo>
                    <a:pt x="139" y="454"/>
                    <a:pt x="139" y="454"/>
                    <a:pt x="140" y="454"/>
                  </a:cubicBezTo>
                  <a:cubicBezTo>
                    <a:pt x="143" y="456"/>
                    <a:pt x="146" y="458"/>
                    <a:pt x="150" y="461"/>
                  </a:cubicBezTo>
                  <a:cubicBezTo>
                    <a:pt x="150" y="461"/>
                    <a:pt x="150" y="461"/>
                    <a:pt x="150" y="462"/>
                  </a:cubicBezTo>
                  <a:cubicBezTo>
                    <a:pt x="150" y="462"/>
                    <a:pt x="150" y="462"/>
                    <a:pt x="150" y="462"/>
                  </a:cubicBezTo>
                  <a:cubicBezTo>
                    <a:pt x="149" y="462"/>
                    <a:pt x="149" y="462"/>
                    <a:pt x="149" y="462"/>
                  </a:cubicBezTo>
                  <a:close/>
                  <a:moveTo>
                    <a:pt x="405" y="331"/>
                  </a:moveTo>
                  <a:cubicBezTo>
                    <a:pt x="404" y="331"/>
                    <a:pt x="404" y="330"/>
                    <a:pt x="404" y="330"/>
                  </a:cubicBezTo>
                  <a:cubicBezTo>
                    <a:pt x="403" y="326"/>
                    <a:pt x="403" y="322"/>
                    <a:pt x="403" y="318"/>
                  </a:cubicBezTo>
                  <a:cubicBezTo>
                    <a:pt x="403" y="317"/>
                    <a:pt x="403" y="317"/>
                    <a:pt x="403" y="317"/>
                  </a:cubicBezTo>
                  <a:cubicBezTo>
                    <a:pt x="404" y="317"/>
                    <a:pt x="404" y="317"/>
                    <a:pt x="404" y="318"/>
                  </a:cubicBezTo>
                  <a:cubicBezTo>
                    <a:pt x="405" y="322"/>
                    <a:pt x="405" y="326"/>
                    <a:pt x="405" y="330"/>
                  </a:cubicBezTo>
                  <a:cubicBezTo>
                    <a:pt x="405" y="330"/>
                    <a:pt x="405" y="330"/>
                    <a:pt x="405" y="330"/>
                  </a:cubicBezTo>
                  <a:cubicBezTo>
                    <a:pt x="405" y="330"/>
                    <a:pt x="405" y="331"/>
                    <a:pt x="405" y="331"/>
                  </a:cubicBezTo>
                  <a:close/>
                  <a:moveTo>
                    <a:pt x="129" y="448"/>
                  </a:moveTo>
                  <a:cubicBezTo>
                    <a:pt x="126" y="446"/>
                    <a:pt x="122" y="444"/>
                    <a:pt x="119" y="441"/>
                  </a:cubicBezTo>
                  <a:cubicBezTo>
                    <a:pt x="119" y="441"/>
                    <a:pt x="119" y="440"/>
                    <a:pt x="119" y="440"/>
                  </a:cubicBezTo>
                  <a:cubicBezTo>
                    <a:pt x="119" y="440"/>
                    <a:pt x="120" y="440"/>
                    <a:pt x="120" y="440"/>
                  </a:cubicBezTo>
                  <a:cubicBezTo>
                    <a:pt x="123" y="442"/>
                    <a:pt x="127" y="445"/>
                    <a:pt x="130" y="447"/>
                  </a:cubicBezTo>
                  <a:cubicBezTo>
                    <a:pt x="130" y="447"/>
                    <a:pt x="130" y="448"/>
                    <a:pt x="130" y="448"/>
                  </a:cubicBezTo>
                  <a:cubicBezTo>
                    <a:pt x="130" y="448"/>
                    <a:pt x="130" y="448"/>
                    <a:pt x="130" y="448"/>
                  </a:cubicBezTo>
                  <a:cubicBezTo>
                    <a:pt x="129" y="449"/>
                    <a:pt x="129" y="449"/>
                    <a:pt x="129" y="448"/>
                  </a:cubicBezTo>
                  <a:close/>
                  <a:moveTo>
                    <a:pt x="403" y="306"/>
                  </a:moveTo>
                  <a:cubicBezTo>
                    <a:pt x="402" y="306"/>
                    <a:pt x="402" y="306"/>
                    <a:pt x="402" y="306"/>
                  </a:cubicBezTo>
                  <a:cubicBezTo>
                    <a:pt x="402" y="302"/>
                    <a:pt x="402" y="298"/>
                    <a:pt x="402" y="294"/>
                  </a:cubicBezTo>
                  <a:cubicBezTo>
                    <a:pt x="402" y="293"/>
                    <a:pt x="402" y="293"/>
                    <a:pt x="402" y="293"/>
                  </a:cubicBezTo>
                  <a:cubicBezTo>
                    <a:pt x="403" y="293"/>
                    <a:pt x="403" y="293"/>
                    <a:pt x="403" y="294"/>
                  </a:cubicBezTo>
                  <a:cubicBezTo>
                    <a:pt x="403" y="298"/>
                    <a:pt x="403" y="302"/>
                    <a:pt x="404" y="306"/>
                  </a:cubicBezTo>
                  <a:cubicBezTo>
                    <a:pt x="404" y="306"/>
                    <a:pt x="403" y="306"/>
                    <a:pt x="403" y="306"/>
                  </a:cubicBezTo>
                  <a:cubicBezTo>
                    <a:pt x="403" y="306"/>
                    <a:pt x="403" y="306"/>
                    <a:pt x="403" y="306"/>
                  </a:cubicBezTo>
                  <a:close/>
                  <a:moveTo>
                    <a:pt x="110" y="433"/>
                  </a:moveTo>
                  <a:cubicBezTo>
                    <a:pt x="107" y="431"/>
                    <a:pt x="104" y="428"/>
                    <a:pt x="101" y="426"/>
                  </a:cubicBezTo>
                  <a:cubicBezTo>
                    <a:pt x="100" y="425"/>
                    <a:pt x="100" y="425"/>
                    <a:pt x="101" y="425"/>
                  </a:cubicBezTo>
                  <a:cubicBezTo>
                    <a:pt x="101" y="424"/>
                    <a:pt x="101" y="424"/>
                    <a:pt x="102" y="424"/>
                  </a:cubicBezTo>
                  <a:cubicBezTo>
                    <a:pt x="105" y="427"/>
                    <a:pt x="108" y="430"/>
                    <a:pt x="111" y="432"/>
                  </a:cubicBezTo>
                  <a:cubicBezTo>
                    <a:pt x="111" y="433"/>
                    <a:pt x="111" y="433"/>
                    <a:pt x="111" y="433"/>
                  </a:cubicBezTo>
                  <a:cubicBezTo>
                    <a:pt x="111" y="433"/>
                    <a:pt x="111" y="434"/>
                    <a:pt x="111" y="434"/>
                  </a:cubicBezTo>
                  <a:cubicBezTo>
                    <a:pt x="110" y="434"/>
                    <a:pt x="110" y="434"/>
                    <a:pt x="110" y="433"/>
                  </a:cubicBezTo>
                  <a:close/>
                  <a:moveTo>
                    <a:pt x="403" y="282"/>
                  </a:moveTo>
                  <a:cubicBezTo>
                    <a:pt x="402" y="282"/>
                    <a:pt x="402" y="282"/>
                    <a:pt x="402" y="282"/>
                  </a:cubicBezTo>
                  <a:cubicBezTo>
                    <a:pt x="402" y="278"/>
                    <a:pt x="402" y="273"/>
                    <a:pt x="402" y="269"/>
                  </a:cubicBezTo>
                  <a:cubicBezTo>
                    <a:pt x="402" y="269"/>
                    <a:pt x="403" y="269"/>
                    <a:pt x="403" y="269"/>
                  </a:cubicBezTo>
                  <a:cubicBezTo>
                    <a:pt x="403" y="269"/>
                    <a:pt x="404" y="269"/>
                    <a:pt x="404" y="270"/>
                  </a:cubicBezTo>
                  <a:cubicBezTo>
                    <a:pt x="404" y="274"/>
                    <a:pt x="403" y="278"/>
                    <a:pt x="403" y="282"/>
                  </a:cubicBezTo>
                  <a:cubicBezTo>
                    <a:pt x="403" y="282"/>
                    <a:pt x="403" y="282"/>
                    <a:pt x="403" y="282"/>
                  </a:cubicBezTo>
                  <a:cubicBezTo>
                    <a:pt x="403" y="282"/>
                    <a:pt x="403" y="282"/>
                    <a:pt x="403" y="282"/>
                  </a:cubicBezTo>
                  <a:close/>
                  <a:moveTo>
                    <a:pt x="92" y="417"/>
                  </a:moveTo>
                  <a:cubicBezTo>
                    <a:pt x="89" y="415"/>
                    <a:pt x="86" y="412"/>
                    <a:pt x="83" y="409"/>
                  </a:cubicBezTo>
                  <a:cubicBezTo>
                    <a:pt x="83" y="409"/>
                    <a:pt x="83" y="408"/>
                    <a:pt x="83" y="408"/>
                  </a:cubicBezTo>
                  <a:cubicBezTo>
                    <a:pt x="84" y="407"/>
                    <a:pt x="84" y="407"/>
                    <a:pt x="84" y="408"/>
                  </a:cubicBezTo>
                  <a:cubicBezTo>
                    <a:pt x="87" y="411"/>
                    <a:pt x="90" y="413"/>
                    <a:pt x="93" y="416"/>
                  </a:cubicBezTo>
                  <a:cubicBezTo>
                    <a:pt x="93" y="417"/>
                    <a:pt x="93" y="417"/>
                    <a:pt x="93" y="417"/>
                  </a:cubicBezTo>
                  <a:cubicBezTo>
                    <a:pt x="93" y="417"/>
                    <a:pt x="93" y="417"/>
                    <a:pt x="93" y="417"/>
                  </a:cubicBezTo>
                  <a:cubicBezTo>
                    <a:pt x="92" y="418"/>
                    <a:pt x="92" y="418"/>
                    <a:pt x="92" y="417"/>
                  </a:cubicBezTo>
                  <a:close/>
                  <a:moveTo>
                    <a:pt x="404" y="258"/>
                  </a:moveTo>
                  <a:cubicBezTo>
                    <a:pt x="403" y="258"/>
                    <a:pt x="403" y="258"/>
                    <a:pt x="403" y="257"/>
                  </a:cubicBezTo>
                  <a:cubicBezTo>
                    <a:pt x="403" y="253"/>
                    <a:pt x="404" y="249"/>
                    <a:pt x="404" y="245"/>
                  </a:cubicBezTo>
                  <a:cubicBezTo>
                    <a:pt x="404" y="245"/>
                    <a:pt x="405" y="245"/>
                    <a:pt x="405" y="245"/>
                  </a:cubicBezTo>
                  <a:cubicBezTo>
                    <a:pt x="405" y="245"/>
                    <a:pt x="406" y="245"/>
                    <a:pt x="406" y="246"/>
                  </a:cubicBezTo>
                  <a:cubicBezTo>
                    <a:pt x="405" y="250"/>
                    <a:pt x="405" y="254"/>
                    <a:pt x="405" y="258"/>
                  </a:cubicBezTo>
                  <a:cubicBezTo>
                    <a:pt x="405" y="258"/>
                    <a:pt x="404" y="258"/>
                    <a:pt x="404" y="258"/>
                  </a:cubicBezTo>
                  <a:cubicBezTo>
                    <a:pt x="404" y="258"/>
                    <a:pt x="404" y="258"/>
                    <a:pt x="404" y="258"/>
                  </a:cubicBezTo>
                  <a:close/>
                  <a:moveTo>
                    <a:pt x="75" y="400"/>
                  </a:moveTo>
                  <a:cubicBezTo>
                    <a:pt x="72" y="397"/>
                    <a:pt x="70" y="394"/>
                    <a:pt x="67" y="391"/>
                  </a:cubicBezTo>
                  <a:cubicBezTo>
                    <a:pt x="67" y="390"/>
                    <a:pt x="67" y="390"/>
                    <a:pt x="67" y="390"/>
                  </a:cubicBezTo>
                  <a:cubicBezTo>
                    <a:pt x="68" y="389"/>
                    <a:pt x="68" y="390"/>
                    <a:pt x="68" y="390"/>
                  </a:cubicBezTo>
                  <a:cubicBezTo>
                    <a:pt x="71" y="393"/>
                    <a:pt x="73" y="396"/>
                    <a:pt x="76" y="399"/>
                  </a:cubicBezTo>
                  <a:cubicBezTo>
                    <a:pt x="76" y="399"/>
                    <a:pt x="76" y="400"/>
                    <a:pt x="76" y="400"/>
                  </a:cubicBezTo>
                  <a:cubicBezTo>
                    <a:pt x="76" y="400"/>
                    <a:pt x="76" y="400"/>
                    <a:pt x="76" y="400"/>
                  </a:cubicBezTo>
                  <a:cubicBezTo>
                    <a:pt x="76" y="400"/>
                    <a:pt x="75" y="400"/>
                    <a:pt x="75" y="400"/>
                  </a:cubicBezTo>
                  <a:close/>
                  <a:moveTo>
                    <a:pt x="406" y="234"/>
                  </a:moveTo>
                  <a:cubicBezTo>
                    <a:pt x="406" y="234"/>
                    <a:pt x="405" y="234"/>
                    <a:pt x="406" y="233"/>
                  </a:cubicBezTo>
                  <a:cubicBezTo>
                    <a:pt x="406" y="229"/>
                    <a:pt x="406" y="225"/>
                    <a:pt x="406" y="221"/>
                  </a:cubicBezTo>
                  <a:cubicBezTo>
                    <a:pt x="406" y="221"/>
                    <a:pt x="407" y="221"/>
                    <a:pt x="407" y="221"/>
                  </a:cubicBezTo>
                  <a:cubicBezTo>
                    <a:pt x="408" y="221"/>
                    <a:pt x="408" y="221"/>
                    <a:pt x="408" y="221"/>
                  </a:cubicBezTo>
                  <a:cubicBezTo>
                    <a:pt x="408" y="225"/>
                    <a:pt x="407" y="230"/>
                    <a:pt x="407" y="234"/>
                  </a:cubicBezTo>
                  <a:cubicBezTo>
                    <a:pt x="407" y="234"/>
                    <a:pt x="407" y="234"/>
                    <a:pt x="407" y="234"/>
                  </a:cubicBezTo>
                  <a:cubicBezTo>
                    <a:pt x="406" y="234"/>
                    <a:pt x="406" y="234"/>
                    <a:pt x="406" y="234"/>
                  </a:cubicBezTo>
                  <a:close/>
                  <a:moveTo>
                    <a:pt x="60" y="381"/>
                  </a:moveTo>
                  <a:cubicBezTo>
                    <a:pt x="57" y="378"/>
                    <a:pt x="55" y="375"/>
                    <a:pt x="52" y="372"/>
                  </a:cubicBezTo>
                  <a:cubicBezTo>
                    <a:pt x="52" y="371"/>
                    <a:pt x="52" y="371"/>
                    <a:pt x="53" y="371"/>
                  </a:cubicBezTo>
                  <a:cubicBezTo>
                    <a:pt x="53" y="370"/>
                    <a:pt x="54" y="370"/>
                    <a:pt x="54" y="371"/>
                  </a:cubicBezTo>
                  <a:cubicBezTo>
                    <a:pt x="56" y="374"/>
                    <a:pt x="58" y="377"/>
                    <a:pt x="61" y="380"/>
                  </a:cubicBezTo>
                  <a:cubicBezTo>
                    <a:pt x="61" y="381"/>
                    <a:pt x="61" y="381"/>
                    <a:pt x="61" y="382"/>
                  </a:cubicBezTo>
                  <a:cubicBezTo>
                    <a:pt x="61" y="382"/>
                    <a:pt x="61" y="382"/>
                    <a:pt x="61" y="382"/>
                  </a:cubicBezTo>
                  <a:cubicBezTo>
                    <a:pt x="60" y="382"/>
                    <a:pt x="60" y="382"/>
                    <a:pt x="60" y="381"/>
                  </a:cubicBezTo>
                  <a:close/>
                  <a:moveTo>
                    <a:pt x="407" y="210"/>
                  </a:moveTo>
                  <a:cubicBezTo>
                    <a:pt x="407" y="210"/>
                    <a:pt x="407" y="210"/>
                    <a:pt x="407" y="209"/>
                  </a:cubicBezTo>
                  <a:cubicBezTo>
                    <a:pt x="407" y="205"/>
                    <a:pt x="406" y="201"/>
                    <a:pt x="406" y="197"/>
                  </a:cubicBezTo>
                  <a:cubicBezTo>
                    <a:pt x="406" y="197"/>
                    <a:pt x="406" y="197"/>
                    <a:pt x="407" y="197"/>
                  </a:cubicBezTo>
                  <a:cubicBezTo>
                    <a:pt x="407" y="197"/>
                    <a:pt x="408" y="197"/>
                    <a:pt x="408" y="197"/>
                  </a:cubicBezTo>
                  <a:cubicBezTo>
                    <a:pt x="408" y="201"/>
                    <a:pt x="408" y="205"/>
                    <a:pt x="408" y="209"/>
                  </a:cubicBezTo>
                  <a:cubicBezTo>
                    <a:pt x="408" y="210"/>
                    <a:pt x="408" y="210"/>
                    <a:pt x="408" y="210"/>
                  </a:cubicBezTo>
                  <a:cubicBezTo>
                    <a:pt x="408" y="210"/>
                    <a:pt x="408" y="210"/>
                    <a:pt x="407" y="210"/>
                  </a:cubicBezTo>
                  <a:close/>
                  <a:moveTo>
                    <a:pt x="46" y="362"/>
                  </a:moveTo>
                  <a:cubicBezTo>
                    <a:pt x="44" y="358"/>
                    <a:pt x="41" y="355"/>
                    <a:pt x="39" y="351"/>
                  </a:cubicBezTo>
                  <a:cubicBezTo>
                    <a:pt x="39" y="351"/>
                    <a:pt x="39" y="350"/>
                    <a:pt x="40" y="350"/>
                  </a:cubicBezTo>
                  <a:cubicBezTo>
                    <a:pt x="40" y="350"/>
                    <a:pt x="41" y="350"/>
                    <a:pt x="41" y="351"/>
                  </a:cubicBezTo>
                  <a:cubicBezTo>
                    <a:pt x="43" y="354"/>
                    <a:pt x="45" y="357"/>
                    <a:pt x="47" y="361"/>
                  </a:cubicBezTo>
                  <a:cubicBezTo>
                    <a:pt x="47" y="361"/>
                    <a:pt x="47" y="362"/>
                    <a:pt x="47" y="362"/>
                  </a:cubicBezTo>
                  <a:cubicBezTo>
                    <a:pt x="47" y="362"/>
                    <a:pt x="47" y="362"/>
                    <a:pt x="47" y="362"/>
                  </a:cubicBezTo>
                  <a:cubicBezTo>
                    <a:pt x="46" y="362"/>
                    <a:pt x="46" y="362"/>
                    <a:pt x="46" y="362"/>
                  </a:cubicBezTo>
                  <a:close/>
                  <a:moveTo>
                    <a:pt x="406" y="186"/>
                  </a:moveTo>
                  <a:cubicBezTo>
                    <a:pt x="405" y="186"/>
                    <a:pt x="405" y="186"/>
                    <a:pt x="405" y="185"/>
                  </a:cubicBezTo>
                  <a:cubicBezTo>
                    <a:pt x="404" y="181"/>
                    <a:pt x="404" y="177"/>
                    <a:pt x="403" y="174"/>
                  </a:cubicBezTo>
                  <a:cubicBezTo>
                    <a:pt x="403" y="173"/>
                    <a:pt x="403" y="173"/>
                    <a:pt x="404" y="173"/>
                  </a:cubicBezTo>
                  <a:cubicBezTo>
                    <a:pt x="404" y="173"/>
                    <a:pt x="404" y="173"/>
                    <a:pt x="404" y="173"/>
                  </a:cubicBezTo>
                  <a:cubicBezTo>
                    <a:pt x="405" y="177"/>
                    <a:pt x="406" y="181"/>
                    <a:pt x="406" y="185"/>
                  </a:cubicBezTo>
                  <a:cubicBezTo>
                    <a:pt x="406" y="186"/>
                    <a:pt x="406" y="186"/>
                    <a:pt x="406" y="186"/>
                  </a:cubicBezTo>
                  <a:cubicBezTo>
                    <a:pt x="406" y="186"/>
                    <a:pt x="406" y="186"/>
                    <a:pt x="406" y="186"/>
                  </a:cubicBezTo>
                  <a:close/>
                  <a:moveTo>
                    <a:pt x="34" y="341"/>
                  </a:moveTo>
                  <a:cubicBezTo>
                    <a:pt x="32" y="337"/>
                    <a:pt x="30" y="334"/>
                    <a:pt x="28" y="330"/>
                  </a:cubicBezTo>
                  <a:cubicBezTo>
                    <a:pt x="28" y="330"/>
                    <a:pt x="28" y="329"/>
                    <a:pt x="28" y="329"/>
                  </a:cubicBezTo>
                  <a:cubicBezTo>
                    <a:pt x="28" y="329"/>
                    <a:pt x="28" y="329"/>
                    <a:pt x="28" y="329"/>
                  </a:cubicBezTo>
                  <a:cubicBezTo>
                    <a:pt x="29" y="329"/>
                    <a:pt x="29" y="329"/>
                    <a:pt x="29" y="329"/>
                  </a:cubicBezTo>
                  <a:cubicBezTo>
                    <a:pt x="31" y="333"/>
                    <a:pt x="33" y="336"/>
                    <a:pt x="35" y="340"/>
                  </a:cubicBezTo>
                  <a:cubicBezTo>
                    <a:pt x="35" y="340"/>
                    <a:pt x="35" y="341"/>
                    <a:pt x="35" y="341"/>
                  </a:cubicBezTo>
                  <a:cubicBezTo>
                    <a:pt x="35" y="341"/>
                    <a:pt x="35" y="341"/>
                    <a:pt x="35" y="341"/>
                  </a:cubicBezTo>
                  <a:cubicBezTo>
                    <a:pt x="34" y="341"/>
                    <a:pt x="34" y="341"/>
                    <a:pt x="34" y="341"/>
                  </a:cubicBezTo>
                  <a:close/>
                  <a:moveTo>
                    <a:pt x="401" y="162"/>
                  </a:moveTo>
                  <a:cubicBezTo>
                    <a:pt x="401" y="162"/>
                    <a:pt x="401" y="162"/>
                    <a:pt x="400" y="162"/>
                  </a:cubicBezTo>
                  <a:cubicBezTo>
                    <a:pt x="399" y="158"/>
                    <a:pt x="398" y="154"/>
                    <a:pt x="397" y="150"/>
                  </a:cubicBezTo>
                  <a:cubicBezTo>
                    <a:pt x="397" y="150"/>
                    <a:pt x="397" y="149"/>
                    <a:pt x="398" y="149"/>
                  </a:cubicBezTo>
                  <a:cubicBezTo>
                    <a:pt x="398" y="149"/>
                    <a:pt x="398" y="149"/>
                    <a:pt x="399" y="150"/>
                  </a:cubicBezTo>
                  <a:cubicBezTo>
                    <a:pt x="400" y="154"/>
                    <a:pt x="401" y="158"/>
                    <a:pt x="402" y="161"/>
                  </a:cubicBezTo>
                  <a:cubicBezTo>
                    <a:pt x="402" y="162"/>
                    <a:pt x="402" y="162"/>
                    <a:pt x="401" y="162"/>
                  </a:cubicBezTo>
                  <a:cubicBezTo>
                    <a:pt x="401" y="162"/>
                    <a:pt x="401" y="162"/>
                    <a:pt x="401" y="162"/>
                  </a:cubicBezTo>
                  <a:close/>
                  <a:moveTo>
                    <a:pt x="24" y="319"/>
                  </a:moveTo>
                  <a:cubicBezTo>
                    <a:pt x="24" y="319"/>
                    <a:pt x="23" y="319"/>
                    <a:pt x="23" y="319"/>
                  </a:cubicBezTo>
                  <a:cubicBezTo>
                    <a:pt x="21" y="315"/>
                    <a:pt x="20" y="311"/>
                    <a:pt x="19" y="308"/>
                  </a:cubicBezTo>
                  <a:cubicBezTo>
                    <a:pt x="18" y="307"/>
                    <a:pt x="19" y="307"/>
                    <a:pt x="19" y="307"/>
                  </a:cubicBezTo>
                  <a:cubicBezTo>
                    <a:pt x="19" y="307"/>
                    <a:pt x="20" y="307"/>
                    <a:pt x="20" y="307"/>
                  </a:cubicBezTo>
                  <a:cubicBezTo>
                    <a:pt x="21" y="311"/>
                    <a:pt x="23" y="315"/>
                    <a:pt x="24" y="318"/>
                  </a:cubicBezTo>
                  <a:cubicBezTo>
                    <a:pt x="25" y="319"/>
                    <a:pt x="24" y="319"/>
                    <a:pt x="24" y="319"/>
                  </a:cubicBezTo>
                  <a:cubicBezTo>
                    <a:pt x="24" y="319"/>
                    <a:pt x="24" y="319"/>
                    <a:pt x="24" y="319"/>
                  </a:cubicBezTo>
                  <a:close/>
                  <a:moveTo>
                    <a:pt x="394" y="139"/>
                  </a:moveTo>
                  <a:cubicBezTo>
                    <a:pt x="394" y="139"/>
                    <a:pt x="393" y="139"/>
                    <a:pt x="393" y="139"/>
                  </a:cubicBezTo>
                  <a:cubicBezTo>
                    <a:pt x="392" y="135"/>
                    <a:pt x="390" y="131"/>
                    <a:pt x="389" y="128"/>
                  </a:cubicBezTo>
                  <a:cubicBezTo>
                    <a:pt x="389" y="127"/>
                    <a:pt x="389" y="127"/>
                    <a:pt x="389" y="127"/>
                  </a:cubicBezTo>
                  <a:cubicBezTo>
                    <a:pt x="389" y="127"/>
                    <a:pt x="390" y="127"/>
                    <a:pt x="390" y="127"/>
                  </a:cubicBezTo>
                  <a:cubicBezTo>
                    <a:pt x="392" y="131"/>
                    <a:pt x="393" y="135"/>
                    <a:pt x="395" y="138"/>
                  </a:cubicBezTo>
                  <a:cubicBezTo>
                    <a:pt x="395" y="139"/>
                    <a:pt x="395" y="139"/>
                    <a:pt x="394" y="139"/>
                  </a:cubicBezTo>
                  <a:cubicBezTo>
                    <a:pt x="394" y="139"/>
                    <a:pt x="394" y="139"/>
                    <a:pt x="394" y="139"/>
                  </a:cubicBezTo>
                  <a:close/>
                  <a:moveTo>
                    <a:pt x="15" y="297"/>
                  </a:moveTo>
                  <a:cubicBezTo>
                    <a:pt x="15" y="297"/>
                    <a:pt x="15" y="297"/>
                    <a:pt x="15" y="296"/>
                  </a:cubicBezTo>
                  <a:cubicBezTo>
                    <a:pt x="13" y="292"/>
                    <a:pt x="12" y="289"/>
                    <a:pt x="11" y="285"/>
                  </a:cubicBezTo>
                  <a:cubicBezTo>
                    <a:pt x="11" y="284"/>
                    <a:pt x="11" y="284"/>
                    <a:pt x="12" y="284"/>
                  </a:cubicBezTo>
                  <a:cubicBezTo>
                    <a:pt x="12" y="284"/>
                    <a:pt x="12" y="284"/>
                    <a:pt x="12" y="284"/>
                  </a:cubicBezTo>
                  <a:cubicBezTo>
                    <a:pt x="14" y="288"/>
                    <a:pt x="15" y="292"/>
                    <a:pt x="16" y="296"/>
                  </a:cubicBezTo>
                  <a:cubicBezTo>
                    <a:pt x="16" y="296"/>
                    <a:pt x="16" y="297"/>
                    <a:pt x="16" y="297"/>
                  </a:cubicBezTo>
                  <a:cubicBezTo>
                    <a:pt x="16" y="297"/>
                    <a:pt x="16" y="297"/>
                    <a:pt x="15" y="297"/>
                  </a:cubicBezTo>
                  <a:close/>
                  <a:moveTo>
                    <a:pt x="384" y="117"/>
                  </a:moveTo>
                  <a:cubicBezTo>
                    <a:pt x="382" y="113"/>
                    <a:pt x="380" y="110"/>
                    <a:pt x="378" y="106"/>
                  </a:cubicBezTo>
                  <a:cubicBezTo>
                    <a:pt x="378" y="106"/>
                    <a:pt x="378" y="105"/>
                    <a:pt x="378" y="105"/>
                  </a:cubicBezTo>
                  <a:cubicBezTo>
                    <a:pt x="378" y="105"/>
                    <a:pt x="379" y="105"/>
                    <a:pt x="379" y="106"/>
                  </a:cubicBezTo>
                  <a:cubicBezTo>
                    <a:pt x="381" y="109"/>
                    <a:pt x="383" y="113"/>
                    <a:pt x="385" y="116"/>
                  </a:cubicBezTo>
                  <a:cubicBezTo>
                    <a:pt x="385" y="117"/>
                    <a:pt x="385" y="117"/>
                    <a:pt x="385" y="117"/>
                  </a:cubicBezTo>
                  <a:cubicBezTo>
                    <a:pt x="385" y="117"/>
                    <a:pt x="385" y="117"/>
                    <a:pt x="385" y="117"/>
                  </a:cubicBezTo>
                  <a:cubicBezTo>
                    <a:pt x="384" y="117"/>
                    <a:pt x="384" y="117"/>
                    <a:pt x="384" y="117"/>
                  </a:cubicBezTo>
                  <a:close/>
                  <a:moveTo>
                    <a:pt x="9" y="274"/>
                  </a:moveTo>
                  <a:cubicBezTo>
                    <a:pt x="8" y="274"/>
                    <a:pt x="8" y="273"/>
                    <a:pt x="8" y="273"/>
                  </a:cubicBezTo>
                  <a:cubicBezTo>
                    <a:pt x="7" y="269"/>
                    <a:pt x="6" y="265"/>
                    <a:pt x="5" y="261"/>
                  </a:cubicBezTo>
                  <a:cubicBezTo>
                    <a:pt x="5" y="261"/>
                    <a:pt x="6" y="260"/>
                    <a:pt x="6" y="260"/>
                  </a:cubicBezTo>
                  <a:cubicBezTo>
                    <a:pt x="6" y="260"/>
                    <a:pt x="7" y="260"/>
                    <a:pt x="7" y="261"/>
                  </a:cubicBezTo>
                  <a:cubicBezTo>
                    <a:pt x="8" y="265"/>
                    <a:pt x="9" y="269"/>
                    <a:pt x="9" y="273"/>
                  </a:cubicBezTo>
                  <a:cubicBezTo>
                    <a:pt x="10" y="273"/>
                    <a:pt x="9" y="273"/>
                    <a:pt x="9" y="273"/>
                  </a:cubicBezTo>
                  <a:cubicBezTo>
                    <a:pt x="9" y="274"/>
                    <a:pt x="9" y="274"/>
                    <a:pt x="9" y="274"/>
                  </a:cubicBezTo>
                  <a:close/>
                  <a:moveTo>
                    <a:pt x="371" y="96"/>
                  </a:moveTo>
                  <a:cubicBezTo>
                    <a:pt x="369" y="93"/>
                    <a:pt x="367" y="89"/>
                    <a:pt x="365" y="86"/>
                  </a:cubicBezTo>
                  <a:cubicBezTo>
                    <a:pt x="364" y="86"/>
                    <a:pt x="364" y="85"/>
                    <a:pt x="365" y="85"/>
                  </a:cubicBezTo>
                  <a:cubicBezTo>
                    <a:pt x="365" y="85"/>
                    <a:pt x="365" y="85"/>
                    <a:pt x="366" y="85"/>
                  </a:cubicBezTo>
                  <a:cubicBezTo>
                    <a:pt x="368" y="89"/>
                    <a:pt x="370" y="92"/>
                    <a:pt x="373" y="95"/>
                  </a:cubicBezTo>
                  <a:cubicBezTo>
                    <a:pt x="373" y="96"/>
                    <a:pt x="373" y="96"/>
                    <a:pt x="372" y="96"/>
                  </a:cubicBezTo>
                  <a:cubicBezTo>
                    <a:pt x="372" y="96"/>
                    <a:pt x="372" y="96"/>
                    <a:pt x="372" y="96"/>
                  </a:cubicBezTo>
                  <a:cubicBezTo>
                    <a:pt x="372" y="97"/>
                    <a:pt x="372" y="96"/>
                    <a:pt x="371" y="96"/>
                  </a:cubicBezTo>
                  <a:close/>
                  <a:moveTo>
                    <a:pt x="4" y="250"/>
                  </a:moveTo>
                  <a:cubicBezTo>
                    <a:pt x="4" y="250"/>
                    <a:pt x="3" y="250"/>
                    <a:pt x="3" y="249"/>
                  </a:cubicBezTo>
                  <a:cubicBezTo>
                    <a:pt x="3" y="245"/>
                    <a:pt x="2" y="241"/>
                    <a:pt x="2" y="237"/>
                  </a:cubicBezTo>
                  <a:cubicBezTo>
                    <a:pt x="2" y="237"/>
                    <a:pt x="2" y="236"/>
                    <a:pt x="2" y="236"/>
                  </a:cubicBezTo>
                  <a:cubicBezTo>
                    <a:pt x="3" y="236"/>
                    <a:pt x="3" y="237"/>
                    <a:pt x="3" y="237"/>
                  </a:cubicBezTo>
                  <a:cubicBezTo>
                    <a:pt x="4" y="241"/>
                    <a:pt x="4" y="245"/>
                    <a:pt x="5" y="249"/>
                  </a:cubicBezTo>
                  <a:cubicBezTo>
                    <a:pt x="5" y="249"/>
                    <a:pt x="5" y="250"/>
                    <a:pt x="4" y="250"/>
                  </a:cubicBezTo>
                  <a:cubicBezTo>
                    <a:pt x="4" y="250"/>
                    <a:pt x="4" y="250"/>
                    <a:pt x="4" y="250"/>
                  </a:cubicBezTo>
                  <a:close/>
                  <a:moveTo>
                    <a:pt x="357" y="77"/>
                  </a:moveTo>
                  <a:cubicBezTo>
                    <a:pt x="355" y="74"/>
                    <a:pt x="352" y="71"/>
                    <a:pt x="349" y="68"/>
                  </a:cubicBezTo>
                  <a:cubicBezTo>
                    <a:pt x="349" y="67"/>
                    <a:pt x="349" y="67"/>
                    <a:pt x="349" y="67"/>
                  </a:cubicBezTo>
                  <a:cubicBezTo>
                    <a:pt x="349" y="66"/>
                    <a:pt x="350" y="66"/>
                    <a:pt x="350" y="67"/>
                  </a:cubicBezTo>
                  <a:cubicBezTo>
                    <a:pt x="353" y="70"/>
                    <a:pt x="356" y="73"/>
                    <a:pt x="358" y="76"/>
                  </a:cubicBezTo>
                  <a:cubicBezTo>
                    <a:pt x="359" y="76"/>
                    <a:pt x="358" y="77"/>
                    <a:pt x="358" y="77"/>
                  </a:cubicBezTo>
                  <a:cubicBezTo>
                    <a:pt x="358" y="77"/>
                    <a:pt x="358" y="77"/>
                    <a:pt x="358" y="77"/>
                  </a:cubicBezTo>
                  <a:cubicBezTo>
                    <a:pt x="358" y="77"/>
                    <a:pt x="357" y="77"/>
                    <a:pt x="357" y="77"/>
                  </a:cubicBezTo>
                  <a:close/>
                  <a:moveTo>
                    <a:pt x="2" y="226"/>
                  </a:moveTo>
                  <a:cubicBezTo>
                    <a:pt x="1" y="226"/>
                    <a:pt x="1" y="226"/>
                    <a:pt x="1" y="225"/>
                  </a:cubicBezTo>
                  <a:cubicBezTo>
                    <a:pt x="1" y="221"/>
                    <a:pt x="0" y="217"/>
                    <a:pt x="0" y="213"/>
                  </a:cubicBezTo>
                  <a:cubicBezTo>
                    <a:pt x="0" y="213"/>
                    <a:pt x="1" y="212"/>
                    <a:pt x="1" y="212"/>
                  </a:cubicBezTo>
                  <a:cubicBezTo>
                    <a:pt x="2" y="212"/>
                    <a:pt x="2" y="213"/>
                    <a:pt x="2" y="213"/>
                  </a:cubicBezTo>
                  <a:cubicBezTo>
                    <a:pt x="2" y="217"/>
                    <a:pt x="2" y="221"/>
                    <a:pt x="2" y="225"/>
                  </a:cubicBezTo>
                  <a:cubicBezTo>
                    <a:pt x="2" y="225"/>
                    <a:pt x="2" y="226"/>
                    <a:pt x="2" y="226"/>
                  </a:cubicBezTo>
                  <a:cubicBezTo>
                    <a:pt x="2" y="226"/>
                    <a:pt x="2" y="226"/>
                    <a:pt x="2" y="226"/>
                  </a:cubicBezTo>
                  <a:close/>
                  <a:moveTo>
                    <a:pt x="341" y="59"/>
                  </a:moveTo>
                  <a:cubicBezTo>
                    <a:pt x="340" y="58"/>
                    <a:pt x="339" y="57"/>
                    <a:pt x="338" y="56"/>
                  </a:cubicBezTo>
                  <a:cubicBezTo>
                    <a:pt x="336" y="55"/>
                    <a:pt x="334" y="53"/>
                    <a:pt x="332" y="51"/>
                  </a:cubicBezTo>
                  <a:cubicBezTo>
                    <a:pt x="331" y="51"/>
                    <a:pt x="331" y="50"/>
                    <a:pt x="332" y="50"/>
                  </a:cubicBezTo>
                  <a:cubicBezTo>
                    <a:pt x="332" y="50"/>
                    <a:pt x="332" y="50"/>
                    <a:pt x="333" y="50"/>
                  </a:cubicBezTo>
                  <a:cubicBezTo>
                    <a:pt x="335" y="52"/>
                    <a:pt x="337" y="53"/>
                    <a:pt x="339" y="55"/>
                  </a:cubicBezTo>
                  <a:cubicBezTo>
                    <a:pt x="340" y="56"/>
                    <a:pt x="341" y="57"/>
                    <a:pt x="342" y="58"/>
                  </a:cubicBezTo>
                  <a:cubicBezTo>
                    <a:pt x="342" y="58"/>
                    <a:pt x="342" y="59"/>
                    <a:pt x="342" y="59"/>
                  </a:cubicBezTo>
                  <a:cubicBezTo>
                    <a:pt x="342" y="59"/>
                    <a:pt x="342" y="59"/>
                    <a:pt x="342" y="59"/>
                  </a:cubicBezTo>
                  <a:cubicBezTo>
                    <a:pt x="341" y="59"/>
                    <a:pt x="341" y="59"/>
                    <a:pt x="341" y="59"/>
                  </a:cubicBezTo>
                  <a:close/>
                  <a:moveTo>
                    <a:pt x="1" y="202"/>
                  </a:moveTo>
                  <a:cubicBezTo>
                    <a:pt x="1" y="202"/>
                    <a:pt x="0" y="201"/>
                    <a:pt x="0" y="201"/>
                  </a:cubicBezTo>
                  <a:cubicBezTo>
                    <a:pt x="1" y="197"/>
                    <a:pt x="1" y="193"/>
                    <a:pt x="1" y="189"/>
                  </a:cubicBezTo>
                  <a:cubicBezTo>
                    <a:pt x="1" y="188"/>
                    <a:pt x="1" y="188"/>
                    <a:pt x="2" y="188"/>
                  </a:cubicBezTo>
                  <a:cubicBezTo>
                    <a:pt x="2" y="188"/>
                    <a:pt x="3" y="189"/>
                    <a:pt x="3" y="189"/>
                  </a:cubicBezTo>
                  <a:cubicBezTo>
                    <a:pt x="2" y="193"/>
                    <a:pt x="2" y="197"/>
                    <a:pt x="2" y="201"/>
                  </a:cubicBezTo>
                  <a:cubicBezTo>
                    <a:pt x="2" y="201"/>
                    <a:pt x="2" y="202"/>
                    <a:pt x="2" y="202"/>
                  </a:cubicBezTo>
                  <a:cubicBezTo>
                    <a:pt x="1" y="202"/>
                    <a:pt x="1" y="202"/>
                    <a:pt x="1" y="202"/>
                  </a:cubicBezTo>
                  <a:close/>
                  <a:moveTo>
                    <a:pt x="322" y="44"/>
                  </a:moveTo>
                  <a:cubicBezTo>
                    <a:pt x="319" y="41"/>
                    <a:pt x="316" y="39"/>
                    <a:pt x="313" y="37"/>
                  </a:cubicBezTo>
                  <a:cubicBezTo>
                    <a:pt x="312" y="36"/>
                    <a:pt x="312" y="36"/>
                    <a:pt x="312" y="35"/>
                  </a:cubicBezTo>
                  <a:cubicBezTo>
                    <a:pt x="313" y="35"/>
                    <a:pt x="313" y="35"/>
                    <a:pt x="314" y="35"/>
                  </a:cubicBezTo>
                  <a:cubicBezTo>
                    <a:pt x="317" y="38"/>
                    <a:pt x="320" y="40"/>
                    <a:pt x="323" y="42"/>
                  </a:cubicBezTo>
                  <a:cubicBezTo>
                    <a:pt x="324" y="43"/>
                    <a:pt x="324" y="43"/>
                    <a:pt x="323" y="43"/>
                  </a:cubicBezTo>
                  <a:cubicBezTo>
                    <a:pt x="323" y="44"/>
                    <a:pt x="323" y="44"/>
                    <a:pt x="323" y="44"/>
                  </a:cubicBezTo>
                  <a:cubicBezTo>
                    <a:pt x="323" y="44"/>
                    <a:pt x="323" y="44"/>
                    <a:pt x="322" y="44"/>
                  </a:cubicBezTo>
                  <a:close/>
                  <a:moveTo>
                    <a:pt x="3" y="178"/>
                  </a:moveTo>
                  <a:cubicBezTo>
                    <a:pt x="3" y="178"/>
                    <a:pt x="2" y="177"/>
                    <a:pt x="2" y="177"/>
                  </a:cubicBezTo>
                  <a:cubicBezTo>
                    <a:pt x="3" y="173"/>
                    <a:pt x="3" y="169"/>
                    <a:pt x="4" y="165"/>
                  </a:cubicBezTo>
                  <a:cubicBezTo>
                    <a:pt x="4" y="164"/>
                    <a:pt x="5" y="164"/>
                    <a:pt x="5" y="164"/>
                  </a:cubicBezTo>
                  <a:cubicBezTo>
                    <a:pt x="5" y="164"/>
                    <a:pt x="6" y="165"/>
                    <a:pt x="6" y="165"/>
                  </a:cubicBezTo>
                  <a:cubicBezTo>
                    <a:pt x="5" y="169"/>
                    <a:pt x="4" y="173"/>
                    <a:pt x="4" y="177"/>
                  </a:cubicBezTo>
                  <a:cubicBezTo>
                    <a:pt x="4" y="177"/>
                    <a:pt x="4" y="178"/>
                    <a:pt x="3" y="178"/>
                  </a:cubicBezTo>
                  <a:cubicBezTo>
                    <a:pt x="3" y="178"/>
                    <a:pt x="3" y="178"/>
                    <a:pt x="3" y="178"/>
                  </a:cubicBezTo>
                  <a:close/>
                  <a:moveTo>
                    <a:pt x="303" y="30"/>
                  </a:moveTo>
                  <a:cubicBezTo>
                    <a:pt x="299" y="28"/>
                    <a:pt x="296" y="26"/>
                    <a:pt x="292" y="24"/>
                  </a:cubicBezTo>
                  <a:cubicBezTo>
                    <a:pt x="292" y="24"/>
                    <a:pt x="292" y="24"/>
                    <a:pt x="292" y="23"/>
                  </a:cubicBezTo>
                  <a:cubicBezTo>
                    <a:pt x="292" y="23"/>
                    <a:pt x="292" y="23"/>
                    <a:pt x="293" y="23"/>
                  </a:cubicBezTo>
                  <a:cubicBezTo>
                    <a:pt x="296" y="25"/>
                    <a:pt x="300" y="27"/>
                    <a:pt x="303" y="29"/>
                  </a:cubicBezTo>
                  <a:cubicBezTo>
                    <a:pt x="304" y="29"/>
                    <a:pt x="304" y="29"/>
                    <a:pt x="304" y="30"/>
                  </a:cubicBezTo>
                  <a:cubicBezTo>
                    <a:pt x="304" y="30"/>
                    <a:pt x="303" y="30"/>
                    <a:pt x="303" y="30"/>
                  </a:cubicBezTo>
                  <a:cubicBezTo>
                    <a:pt x="303" y="30"/>
                    <a:pt x="303" y="30"/>
                    <a:pt x="303" y="30"/>
                  </a:cubicBezTo>
                  <a:close/>
                  <a:moveTo>
                    <a:pt x="7" y="154"/>
                  </a:moveTo>
                  <a:cubicBezTo>
                    <a:pt x="7" y="154"/>
                    <a:pt x="6" y="153"/>
                    <a:pt x="7" y="153"/>
                  </a:cubicBezTo>
                  <a:cubicBezTo>
                    <a:pt x="7" y="149"/>
                    <a:pt x="8" y="145"/>
                    <a:pt x="10" y="141"/>
                  </a:cubicBezTo>
                  <a:cubicBezTo>
                    <a:pt x="10" y="141"/>
                    <a:pt x="10" y="141"/>
                    <a:pt x="11" y="141"/>
                  </a:cubicBezTo>
                  <a:cubicBezTo>
                    <a:pt x="11" y="141"/>
                    <a:pt x="11" y="141"/>
                    <a:pt x="11" y="142"/>
                  </a:cubicBezTo>
                  <a:cubicBezTo>
                    <a:pt x="10" y="146"/>
                    <a:pt x="9" y="149"/>
                    <a:pt x="8" y="153"/>
                  </a:cubicBezTo>
                  <a:cubicBezTo>
                    <a:pt x="8" y="154"/>
                    <a:pt x="8" y="154"/>
                    <a:pt x="8" y="154"/>
                  </a:cubicBezTo>
                  <a:cubicBezTo>
                    <a:pt x="7" y="154"/>
                    <a:pt x="7" y="154"/>
                    <a:pt x="7" y="154"/>
                  </a:cubicBezTo>
                  <a:close/>
                  <a:moveTo>
                    <a:pt x="281" y="19"/>
                  </a:moveTo>
                  <a:cubicBezTo>
                    <a:pt x="278" y="17"/>
                    <a:pt x="274" y="16"/>
                    <a:pt x="270" y="14"/>
                  </a:cubicBezTo>
                  <a:cubicBezTo>
                    <a:pt x="270" y="14"/>
                    <a:pt x="270" y="14"/>
                    <a:pt x="270" y="13"/>
                  </a:cubicBezTo>
                  <a:cubicBezTo>
                    <a:pt x="270" y="13"/>
                    <a:pt x="270" y="13"/>
                    <a:pt x="271" y="13"/>
                  </a:cubicBezTo>
                  <a:cubicBezTo>
                    <a:pt x="274" y="14"/>
                    <a:pt x="278" y="16"/>
                    <a:pt x="282" y="18"/>
                  </a:cubicBezTo>
                  <a:cubicBezTo>
                    <a:pt x="282" y="18"/>
                    <a:pt x="282" y="18"/>
                    <a:pt x="282" y="19"/>
                  </a:cubicBezTo>
                  <a:cubicBezTo>
                    <a:pt x="282" y="19"/>
                    <a:pt x="282" y="19"/>
                    <a:pt x="282" y="19"/>
                  </a:cubicBezTo>
                  <a:cubicBezTo>
                    <a:pt x="282" y="19"/>
                    <a:pt x="281" y="19"/>
                    <a:pt x="281" y="19"/>
                  </a:cubicBezTo>
                  <a:close/>
                  <a:moveTo>
                    <a:pt x="14" y="131"/>
                  </a:moveTo>
                  <a:cubicBezTo>
                    <a:pt x="13" y="131"/>
                    <a:pt x="13" y="130"/>
                    <a:pt x="13" y="130"/>
                  </a:cubicBezTo>
                  <a:cubicBezTo>
                    <a:pt x="14" y="129"/>
                    <a:pt x="14" y="129"/>
                    <a:pt x="14" y="129"/>
                  </a:cubicBezTo>
                  <a:cubicBezTo>
                    <a:pt x="15" y="125"/>
                    <a:pt x="16" y="122"/>
                    <a:pt x="18" y="118"/>
                  </a:cubicBezTo>
                  <a:cubicBezTo>
                    <a:pt x="18" y="118"/>
                    <a:pt x="18" y="118"/>
                    <a:pt x="19" y="118"/>
                  </a:cubicBezTo>
                  <a:cubicBezTo>
                    <a:pt x="19" y="118"/>
                    <a:pt x="19" y="119"/>
                    <a:pt x="19" y="119"/>
                  </a:cubicBezTo>
                  <a:cubicBezTo>
                    <a:pt x="18" y="122"/>
                    <a:pt x="16" y="126"/>
                    <a:pt x="15" y="129"/>
                  </a:cubicBezTo>
                  <a:cubicBezTo>
                    <a:pt x="15" y="130"/>
                    <a:pt x="15" y="130"/>
                    <a:pt x="15" y="130"/>
                  </a:cubicBezTo>
                  <a:cubicBezTo>
                    <a:pt x="15" y="130"/>
                    <a:pt x="15" y="131"/>
                    <a:pt x="14" y="131"/>
                  </a:cubicBezTo>
                  <a:cubicBezTo>
                    <a:pt x="14" y="131"/>
                    <a:pt x="14" y="131"/>
                    <a:pt x="14" y="131"/>
                  </a:cubicBezTo>
                  <a:close/>
                  <a:moveTo>
                    <a:pt x="259" y="10"/>
                  </a:moveTo>
                  <a:cubicBezTo>
                    <a:pt x="255" y="9"/>
                    <a:pt x="251" y="8"/>
                    <a:pt x="247" y="7"/>
                  </a:cubicBezTo>
                  <a:cubicBezTo>
                    <a:pt x="247" y="7"/>
                    <a:pt x="247" y="7"/>
                    <a:pt x="247" y="6"/>
                  </a:cubicBezTo>
                  <a:cubicBezTo>
                    <a:pt x="247" y="6"/>
                    <a:pt x="247" y="6"/>
                    <a:pt x="248" y="6"/>
                  </a:cubicBezTo>
                  <a:cubicBezTo>
                    <a:pt x="251" y="7"/>
                    <a:pt x="255" y="8"/>
                    <a:pt x="259" y="9"/>
                  </a:cubicBezTo>
                  <a:cubicBezTo>
                    <a:pt x="260" y="9"/>
                    <a:pt x="260" y="10"/>
                    <a:pt x="260" y="10"/>
                  </a:cubicBezTo>
                  <a:cubicBezTo>
                    <a:pt x="260" y="10"/>
                    <a:pt x="259" y="10"/>
                    <a:pt x="259" y="10"/>
                  </a:cubicBezTo>
                  <a:cubicBezTo>
                    <a:pt x="259" y="10"/>
                    <a:pt x="259" y="10"/>
                    <a:pt x="259" y="10"/>
                  </a:cubicBezTo>
                  <a:close/>
                  <a:moveTo>
                    <a:pt x="23" y="108"/>
                  </a:moveTo>
                  <a:cubicBezTo>
                    <a:pt x="23" y="108"/>
                    <a:pt x="22" y="108"/>
                    <a:pt x="23" y="107"/>
                  </a:cubicBezTo>
                  <a:cubicBezTo>
                    <a:pt x="24" y="104"/>
                    <a:pt x="26" y="100"/>
                    <a:pt x="28" y="97"/>
                  </a:cubicBezTo>
                  <a:cubicBezTo>
                    <a:pt x="28" y="96"/>
                    <a:pt x="29" y="96"/>
                    <a:pt x="29" y="96"/>
                  </a:cubicBezTo>
                  <a:cubicBezTo>
                    <a:pt x="30" y="97"/>
                    <a:pt x="30" y="97"/>
                    <a:pt x="30" y="97"/>
                  </a:cubicBezTo>
                  <a:cubicBezTo>
                    <a:pt x="28" y="101"/>
                    <a:pt x="26" y="104"/>
                    <a:pt x="24" y="108"/>
                  </a:cubicBezTo>
                  <a:cubicBezTo>
                    <a:pt x="24" y="108"/>
                    <a:pt x="24" y="108"/>
                    <a:pt x="24" y="108"/>
                  </a:cubicBezTo>
                  <a:cubicBezTo>
                    <a:pt x="23" y="109"/>
                    <a:pt x="23" y="109"/>
                    <a:pt x="23" y="108"/>
                  </a:cubicBezTo>
                  <a:close/>
                  <a:moveTo>
                    <a:pt x="235" y="5"/>
                  </a:moveTo>
                  <a:cubicBezTo>
                    <a:pt x="231" y="4"/>
                    <a:pt x="227" y="3"/>
                    <a:pt x="224" y="3"/>
                  </a:cubicBezTo>
                  <a:cubicBezTo>
                    <a:pt x="223" y="3"/>
                    <a:pt x="223" y="2"/>
                    <a:pt x="223" y="2"/>
                  </a:cubicBezTo>
                  <a:cubicBezTo>
                    <a:pt x="223" y="2"/>
                    <a:pt x="223" y="1"/>
                    <a:pt x="224" y="1"/>
                  </a:cubicBezTo>
                  <a:cubicBezTo>
                    <a:pt x="228" y="2"/>
                    <a:pt x="232" y="2"/>
                    <a:pt x="236" y="3"/>
                  </a:cubicBezTo>
                  <a:cubicBezTo>
                    <a:pt x="236" y="3"/>
                    <a:pt x="236" y="4"/>
                    <a:pt x="236" y="4"/>
                  </a:cubicBezTo>
                  <a:cubicBezTo>
                    <a:pt x="236" y="4"/>
                    <a:pt x="236" y="5"/>
                    <a:pt x="236" y="5"/>
                  </a:cubicBezTo>
                  <a:cubicBezTo>
                    <a:pt x="236" y="5"/>
                    <a:pt x="236" y="5"/>
                    <a:pt x="235" y="5"/>
                  </a:cubicBezTo>
                  <a:close/>
                  <a:moveTo>
                    <a:pt x="35" y="87"/>
                  </a:moveTo>
                  <a:cubicBezTo>
                    <a:pt x="34" y="87"/>
                    <a:pt x="34" y="87"/>
                    <a:pt x="35" y="86"/>
                  </a:cubicBezTo>
                  <a:cubicBezTo>
                    <a:pt x="37" y="83"/>
                    <a:pt x="39" y="80"/>
                    <a:pt x="42" y="76"/>
                  </a:cubicBezTo>
                  <a:cubicBezTo>
                    <a:pt x="42" y="76"/>
                    <a:pt x="42" y="76"/>
                    <a:pt x="43" y="76"/>
                  </a:cubicBezTo>
                  <a:cubicBezTo>
                    <a:pt x="43" y="77"/>
                    <a:pt x="43" y="77"/>
                    <a:pt x="43" y="77"/>
                  </a:cubicBezTo>
                  <a:cubicBezTo>
                    <a:pt x="40" y="81"/>
                    <a:pt x="38" y="84"/>
                    <a:pt x="36" y="87"/>
                  </a:cubicBezTo>
                  <a:cubicBezTo>
                    <a:pt x="36" y="87"/>
                    <a:pt x="36" y="87"/>
                    <a:pt x="36" y="87"/>
                  </a:cubicBezTo>
                  <a:cubicBezTo>
                    <a:pt x="35" y="88"/>
                    <a:pt x="35" y="88"/>
                    <a:pt x="35" y="87"/>
                  </a:cubicBezTo>
                  <a:close/>
                  <a:moveTo>
                    <a:pt x="212" y="2"/>
                  </a:moveTo>
                  <a:cubicBezTo>
                    <a:pt x="208" y="2"/>
                    <a:pt x="204" y="2"/>
                    <a:pt x="200" y="2"/>
                  </a:cubicBezTo>
                  <a:cubicBezTo>
                    <a:pt x="199" y="2"/>
                    <a:pt x="199" y="1"/>
                    <a:pt x="199" y="1"/>
                  </a:cubicBezTo>
                  <a:cubicBezTo>
                    <a:pt x="199" y="0"/>
                    <a:pt x="199" y="0"/>
                    <a:pt x="200" y="0"/>
                  </a:cubicBezTo>
                  <a:cubicBezTo>
                    <a:pt x="204" y="0"/>
                    <a:pt x="208" y="0"/>
                    <a:pt x="212" y="0"/>
                  </a:cubicBezTo>
                  <a:cubicBezTo>
                    <a:pt x="212" y="0"/>
                    <a:pt x="212" y="1"/>
                    <a:pt x="212" y="1"/>
                  </a:cubicBezTo>
                  <a:cubicBezTo>
                    <a:pt x="212" y="1"/>
                    <a:pt x="212" y="2"/>
                    <a:pt x="212" y="2"/>
                  </a:cubicBezTo>
                  <a:cubicBezTo>
                    <a:pt x="212" y="2"/>
                    <a:pt x="212" y="2"/>
                    <a:pt x="212" y="2"/>
                  </a:cubicBezTo>
                  <a:close/>
                  <a:moveTo>
                    <a:pt x="49" y="68"/>
                  </a:moveTo>
                  <a:cubicBezTo>
                    <a:pt x="49" y="68"/>
                    <a:pt x="49" y="67"/>
                    <a:pt x="49" y="67"/>
                  </a:cubicBezTo>
                  <a:cubicBezTo>
                    <a:pt x="52" y="64"/>
                    <a:pt x="55" y="61"/>
                    <a:pt x="57" y="58"/>
                  </a:cubicBezTo>
                  <a:cubicBezTo>
                    <a:pt x="58" y="58"/>
                    <a:pt x="58" y="58"/>
                    <a:pt x="58" y="58"/>
                  </a:cubicBezTo>
                  <a:cubicBezTo>
                    <a:pt x="59" y="58"/>
                    <a:pt x="59" y="59"/>
                    <a:pt x="58" y="59"/>
                  </a:cubicBezTo>
                  <a:cubicBezTo>
                    <a:pt x="56" y="62"/>
                    <a:pt x="53" y="65"/>
                    <a:pt x="50" y="68"/>
                  </a:cubicBezTo>
                  <a:cubicBezTo>
                    <a:pt x="50" y="68"/>
                    <a:pt x="50" y="68"/>
                    <a:pt x="50" y="68"/>
                  </a:cubicBezTo>
                  <a:cubicBezTo>
                    <a:pt x="50" y="68"/>
                    <a:pt x="49" y="68"/>
                    <a:pt x="49" y="68"/>
                  </a:cubicBezTo>
                  <a:close/>
                  <a:moveTo>
                    <a:pt x="188" y="2"/>
                  </a:moveTo>
                  <a:cubicBezTo>
                    <a:pt x="184" y="2"/>
                    <a:pt x="180" y="3"/>
                    <a:pt x="176" y="3"/>
                  </a:cubicBezTo>
                  <a:cubicBezTo>
                    <a:pt x="175" y="3"/>
                    <a:pt x="175" y="3"/>
                    <a:pt x="175" y="2"/>
                  </a:cubicBezTo>
                  <a:cubicBezTo>
                    <a:pt x="175" y="2"/>
                    <a:pt x="175" y="2"/>
                    <a:pt x="175" y="2"/>
                  </a:cubicBezTo>
                  <a:cubicBezTo>
                    <a:pt x="179" y="1"/>
                    <a:pt x="183" y="1"/>
                    <a:pt x="187" y="0"/>
                  </a:cubicBezTo>
                  <a:cubicBezTo>
                    <a:pt x="188" y="0"/>
                    <a:pt x="188" y="1"/>
                    <a:pt x="188" y="1"/>
                  </a:cubicBezTo>
                  <a:cubicBezTo>
                    <a:pt x="188" y="2"/>
                    <a:pt x="188" y="2"/>
                    <a:pt x="188" y="2"/>
                  </a:cubicBezTo>
                  <a:cubicBezTo>
                    <a:pt x="188" y="2"/>
                    <a:pt x="188" y="2"/>
                    <a:pt x="188" y="2"/>
                  </a:cubicBezTo>
                  <a:close/>
                  <a:moveTo>
                    <a:pt x="66" y="51"/>
                  </a:moveTo>
                  <a:cubicBezTo>
                    <a:pt x="66" y="51"/>
                    <a:pt x="66" y="50"/>
                    <a:pt x="66" y="50"/>
                  </a:cubicBezTo>
                  <a:cubicBezTo>
                    <a:pt x="69" y="47"/>
                    <a:pt x="72" y="44"/>
                    <a:pt x="75" y="42"/>
                  </a:cubicBezTo>
                  <a:cubicBezTo>
                    <a:pt x="76" y="42"/>
                    <a:pt x="76" y="42"/>
                    <a:pt x="76" y="42"/>
                  </a:cubicBezTo>
                  <a:cubicBezTo>
                    <a:pt x="77" y="42"/>
                    <a:pt x="77" y="43"/>
                    <a:pt x="76" y="43"/>
                  </a:cubicBezTo>
                  <a:cubicBezTo>
                    <a:pt x="73" y="46"/>
                    <a:pt x="70" y="48"/>
                    <a:pt x="67" y="51"/>
                  </a:cubicBezTo>
                  <a:cubicBezTo>
                    <a:pt x="67" y="51"/>
                    <a:pt x="67" y="51"/>
                    <a:pt x="67" y="51"/>
                  </a:cubicBezTo>
                  <a:cubicBezTo>
                    <a:pt x="67" y="51"/>
                    <a:pt x="66" y="51"/>
                    <a:pt x="66" y="51"/>
                  </a:cubicBezTo>
                  <a:close/>
                  <a:moveTo>
                    <a:pt x="164" y="5"/>
                  </a:moveTo>
                  <a:cubicBezTo>
                    <a:pt x="163" y="5"/>
                    <a:pt x="161" y="5"/>
                    <a:pt x="160" y="6"/>
                  </a:cubicBezTo>
                  <a:cubicBezTo>
                    <a:pt x="158" y="6"/>
                    <a:pt x="155" y="7"/>
                    <a:pt x="152" y="8"/>
                  </a:cubicBezTo>
                  <a:cubicBezTo>
                    <a:pt x="152" y="8"/>
                    <a:pt x="151" y="7"/>
                    <a:pt x="151" y="7"/>
                  </a:cubicBezTo>
                  <a:cubicBezTo>
                    <a:pt x="151" y="7"/>
                    <a:pt x="151" y="6"/>
                    <a:pt x="152" y="6"/>
                  </a:cubicBezTo>
                  <a:cubicBezTo>
                    <a:pt x="154" y="5"/>
                    <a:pt x="157" y="5"/>
                    <a:pt x="160" y="4"/>
                  </a:cubicBezTo>
                  <a:cubicBezTo>
                    <a:pt x="161" y="4"/>
                    <a:pt x="162" y="4"/>
                    <a:pt x="163" y="4"/>
                  </a:cubicBezTo>
                  <a:cubicBezTo>
                    <a:pt x="164" y="3"/>
                    <a:pt x="164" y="4"/>
                    <a:pt x="164" y="4"/>
                  </a:cubicBezTo>
                  <a:cubicBezTo>
                    <a:pt x="164" y="4"/>
                    <a:pt x="164" y="5"/>
                    <a:pt x="164" y="5"/>
                  </a:cubicBezTo>
                  <a:cubicBezTo>
                    <a:pt x="164" y="5"/>
                    <a:pt x="164" y="5"/>
                    <a:pt x="164" y="5"/>
                  </a:cubicBezTo>
                  <a:close/>
                  <a:moveTo>
                    <a:pt x="85" y="36"/>
                  </a:moveTo>
                  <a:cubicBezTo>
                    <a:pt x="85" y="36"/>
                    <a:pt x="85" y="35"/>
                    <a:pt x="85" y="35"/>
                  </a:cubicBezTo>
                  <a:cubicBezTo>
                    <a:pt x="89" y="33"/>
                    <a:pt x="92" y="30"/>
                    <a:pt x="96" y="28"/>
                  </a:cubicBezTo>
                  <a:cubicBezTo>
                    <a:pt x="96" y="28"/>
                    <a:pt x="96" y="28"/>
                    <a:pt x="97" y="29"/>
                  </a:cubicBezTo>
                  <a:cubicBezTo>
                    <a:pt x="97" y="29"/>
                    <a:pt x="97" y="30"/>
                    <a:pt x="96" y="30"/>
                  </a:cubicBezTo>
                  <a:cubicBezTo>
                    <a:pt x="93" y="32"/>
                    <a:pt x="89" y="34"/>
                    <a:pt x="86" y="36"/>
                  </a:cubicBezTo>
                  <a:cubicBezTo>
                    <a:pt x="86" y="36"/>
                    <a:pt x="86" y="36"/>
                    <a:pt x="86" y="36"/>
                  </a:cubicBezTo>
                  <a:cubicBezTo>
                    <a:pt x="86" y="36"/>
                    <a:pt x="85" y="36"/>
                    <a:pt x="85" y="36"/>
                  </a:cubicBezTo>
                  <a:close/>
                  <a:moveTo>
                    <a:pt x="140" y="11"/>
                  </a:moveTo>
                  <a:cubicBezTo>
                    <a:pt x="136" y="12"/>
                    <a:pt x="133" y="13"/>
                    <a:pt x="129" y="14"/>
                  </a:cubicBezTo>
                  <a:cubicBezTo>
                    <a:pt x="129" y="15"/>
                    <a:pt x="128" y="14"/>
                    <a:pt x="128" y="14"/>
                  </a:cubicBezTo>
                  <a:cubicBezTo>
                    <a:pt x="128" y="14"/>
                    <a:pt x="128" y="13"/>
                    <a:pt x="128" y="13"/>
                  </a:cubicBezTo>
                  <a:cubicBezTo>
                    <a:pt x="132" y="12"/>
                    <a:pt x="136" y="10"/>
                    <a:pt x="140" y="9"/>
                  </a:cubicBezTo>
                  <a:cubicBezTo>
                    <a:pt x="140" y="9"/>
                    <a:pt x="141" y="9"/>
                    <a:pt x="141" y="10"/>
                  </a:cubicBezTo>
                  <a:cubicBezTo>
                    <a:pt x="141" y="10"/>
                    <a:pt x="141" y="11"/>
                    <a:pt x="140" y="11"/>
                  </a:cubicBezTo>
                  <a:cubicBezTo>
                    <a:pt x="140" y="11"/>
                    <a:pt x="140" y="11"/>
                    <a:pt x="140" y="11"/>
                  </a:cubicBezTo>
                  <a:close/>
                  <a:moveTo>
                    <a:pt x="106" y="24"/>
                  </a:moveTo>
                  <a:cubicBezTo>
                    <a:pt x="106" y="23"/>
                    <a:pt x="106" y="23"/>
                    <a:pt x="106" y="23"/>
                  </a:cubicBezTo>
                  <a:cubicBezTo>
                    <a:pt x="110" y="21"/>
                    <a:pt x="113" y="19"/>
                    <a:pt x="117" y="18"/>
                  </a:cubicBezTo>
                  <a:cubicBezTo>
                    <a:pt x="118" y="17"/>
                    <a:pt x="118" y="18"/>
                    <a:pt x="118" y="18"/>
                  </a:cubicBezTo>
                  <a:cubicBezTo>
                    <a:pt x="118" y="18"/>
                    <a:pt x="118" y="19"/>
                    <a:pt x="118" y="19"/>
                  </a:cubicBezTo>
                  <a:cubicBezTo>
                    <a:pt x="114" y="21"/>
                    <a:pt x="110" y="22"/>
                    <a:pt x="107" y="24"/>
                  </a:cubicBezTo>
                  <a:cubicBezTo>
                    <a:pt x="107" y="24"/>
                    <a:pt x="107" y="24"/>
                    <a:pt x="107" y="24"/>
                  </a:cubicBezTo>
                  <a:cubicBezTo>
                    <a:pt x="106" y="24"/>
                    <a:pt x="106" y="24"/>
                    <a:pt x="106" y="24"/>
                  </a:cubicBezTo>
                  <a:close/>
                </a:path>
              </a:pathLst>
            </a:custGeom>
            <a:solidFill>
              <a:schemeClr val="bg1"/>
            </a:solidFill>
            <a:ln w="14288" cap="flat">
              <a:solidFill>
                <a:schemeClr val="bg1">
                  <a:lumMod val="75000"/>
                </a:schemeClr>
              </a:solidFill>
              <a:prstDash val="solid"/>
              <a:miter lim="800000"/>
              <a:headEnd/>
              <a:tailEnd/>
            </a:ln>
            <a:scene3d>
              <a:camera prst="orthographicFront"/>
              <a:lightRig rig="balanced" dir="t"/>
            </a:scene3d>
          </p:spPr>
          <p:txBody>
            <a:bodyPr vert="horz" wrap="square" lIns="91440" tIns="45720" rIns="91440" bIns="45720" numCol="1" anchor="t" anchorCtr="0" compatLnSpc="1">
              <a:prstTxWarp prst="textNoShape">
                <a:avLst/>
              </a:prstTxWarp>
            </a:bodyPr>
            <a:lstStyle/>
            <a:p>
              <a:endParaRPr lang="zh-CN" altLang="en-US" sz="2400"/>
            </a:p>
          </p:txBody>
        </p:sp>
        <p:sp>
          <p:nvSpPr>
            <p:cNvPr id="82" name="Oval 2589">
              <a:extLst>
                <a:ext uri="{FF2B5EF4-FFF2-40B4-BE49-F238E27FC236}">
                  <a16:creationId xmlns:a16="http://schemas.microsoft.com/office/drawing/2014/main" id="{916BCF10-C7D4-4BB3-8D89-CFF71790E3B7}"/>
                </a:ext>
              </a:extLst>
            </p:cNvPr>
            <p:cNvSpPr>
              <a:spLocks noChangeArrowheads="1"/>
            </p:cNvSpPr>
            <p:nvPr/>
          </p:nvSpPr>
          <p:spPr bwMode="auto">
            <a:xfrm>
              <a:off x="4224869" y="1105548"/>
              <a:ext cx="1491984" cy="1576385"/>
            </a:xfrm>
            <a:prstGeom prst="ellipse">
              <a:avLst/>
            </a:prstGeom>
            <a:gradFill>
              <a:gsLst>
                <a:gs pos="0">
                  <a:schemeClr val="bg1">
                    <a:alpha val="15000"/>
                  </a:schemeClr>
                </a:gs>
                <a:gs pos="100000">
                  <a:schemeClr val="bg1">
                    <a:lumMod val="95000"/>
                    <a:alpha val="0"/>
                  </a:scheme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zh-CN" altLang="en-US" sz="2400"/>
            </a:p>
          </p:txBody>
        </p:sp>
        <p:sp>
          <p:nvSpPr>
            <p:cNvPr id="83" name="Oval 2590">
              <a:extLst>
                <a:ext uri="{FF2B5EF4-FFF2-40B4-BE49-F238E27FC236}">
                  <a16:creationId xmlns:a16="http://schemas.microsoft.com/office/drawing/2014/main" id="{C3C92B55-FC0B-4703-9189-FBA0C3C7B482}"/>
                </a:ext>
              </a:extLst>
            </p:cNvPr>
            <p:cNvSpPr>
              <a:spLocks noChangeArrowheads="1"/>
            </p:cNvSpPr>
            <p:nvPr/>
          </p:nvSpPr>
          <p:spPr bwMode="auto">
            <a:xfrm>
              <a:off x="2999699" y="1669126"/>
              <a:ext cx="1430726" cy="1506959"/>
            </a:xfrm>
            <a:prstGeom prst="ellipse">
              <a:avLst/>
            </a:prstGeom>
            <a:gradFill>
              <a:gsLst>
                <a:gs pos="0">
                  <a:schemeClr val="bg1">
                    <a:alpha val="15000"/>
                  </a:schemeClr>
                </a:gs>
                <a:gs pos="100000">
                  <a:schemeClr val="bg1">
                    <a:lumMod val="95000"/>
                    <a:alpha val="0"/>
                  </a:scheme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zh-CN" altLang="en-US" sz="2400"/>
            </a:p>
          </p:txBody>
        </p:sp>
      </p:grpSp>
      <p:grpSp>
        <p:nvGrpSpPr>
          <p:cNvPr id="86" name="组合 85">
            <a:extLst>
              <a:ext uri="{FF2B5EF4-FFF2-40B4-BE49-F238E27FC236}">
                <a16:creationId xmlns:a16="http://schemas.microsoft.com/office/drawing/2014/main" id="{7BED11EF-99F8-4139-9478-0E455220A611}"/>
              </a:ext>
            </a:extLst>
          </p:cNvPr>
          <p:cNvGrpSpPr/>
          <p:nvPr/>
        </p:nvGrpSpPr>
        <p:grpSpPr>
          <a:xfrm>
            <a:off x="1236258" y="3633273"/>
            <a:ext cx="3198460" cy="2324317"/>
            <a:chOff x="2832259" y="2739107"/>
            <a:chExt cx="2774520" cy="2016766"/>
          </a:xfrm>
        </p:grpSpPr>
        <p:sp>
          <p:nvSpPr>
            <p:cNvPr id="87" name="Freeform 2528">
              <a:extLst>
                <a:ext uri="{FF2B5EF4-FFF2-40B4-BE49-F238E27FC236}">
                  <a16:creationId xmlns:a16="http://schemas.microsoft.com/office/drawing/2014/main" id="{D2483221-E30C-4E02-AD8F-5770606CD37A}"/>
                </a:ext>
              </a:extLst>
            </p:cNvPr>
            <p:cNvSpPr>
              <a:spLocks/>
            </p:cNvSpPr>
            <p:nvPr/>
          </p:nvSpPr>
          <p:spPr bwMode="auto">
            <a:xfrm>
              <a:off x="3027117" y="2978016"/>
              <a:ext cx="2579662" cy="1777857"/>
            </a:xfrm>
            <a:custGeom>
              <a:avLst/>
              <a:gdLst>
                <a:gd name="T0" fmla="*/ 680 w 802"/>
                <a:gd name="T1" fmla="*/ 140 h 553"/>
                <a:gd name="T2" fmla="*/ 577 w 802"/>
                <a:gd name="T3" fmla="*/ 165 h 553"/>
                <a:gd name="T4" fmla="*/ 469 w 802"/>
                <a:gd name="T5" fmla="*/ 93 h 553"/>
                <a:gd name="T6" fmla="*/ 236 w 802"/>
                <a:gd name="T7" fmla="*/ 10 h 553"/>
                <a:gd name="T8" fmla="*/ 40 w 802"/>
                <a:gd name="T9" fmla="*/ 137 h 553"/>
                <a:gd name="T10" fmla="*/ 16 w 802"/>
                <a:gd name="T11" fmla="*/ 194 h 553"/>
                <a:gd name="T12" fmla="*/ 44 w 802"/>
                <a:gd name="T13" fmla="*/ 377 h 553"/>
                <a:gd name="T14" fmla="*/ 242 w 802"/>
                <a:gd name="T15" fmla="*/ 519 h 553"/>
                <a:gd name="T16" fmla="*/ 629 w 802"/>
                <a:gd name="T17" fmla="*/ 411 h 553"/>
                <a:gd name="T18" fmla="*/ 760 w 802"/>
                <a:gd name="T19" fmla="*/ 191 h 553"/>
                <a:gd name="T20" fmla="*/ 802 w 802"/>
                <a:gd name="T21" fmla="*/ 42 h 553"/>
                <a:gd name="T22" fmla="*/ 680 w 802"/>
                <a:gd name="T23" fmla="*/ 14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2" h="553">
                  <a:moveTo>
                    <a:pt x="680" y="140"/>
                  </a:moveTo>
                  <a:cubicBezTo>
                    <a:pt x="647" y="167"/>
                    <a:pt x="614" y="174"/>
                    <a:pt x="577" y="165"/>
                  </a:cubicBezTo>
                  <a:cubicBezTo>
                    <a:pt x="542" y="155"/>
                    <a:pt x="505" y="131"/>
                    <a:pt x="469" y="93"/>
                  </a:cubicBezTo>
                  <a:cubicBezTo>
                    <a:pt x="410" y="31"/>
                    <a:pt x="323" y="0"/>
                    <a:pt x="236" y="10"/>
                  </a:cubicBezTo>
                  <a:cubicBezTo>
                    <a:pt x="151" y="20"/>
                    <a:pt x="80" y="66"/>
                    <a:pt x="40" y="137"/>
                  </a:cubicBezTo>
                  <a:cubicBezTo>
                    <a:pt x="30" y="155"/>
                    <a:pt x="22" y="175"/>
                    <a:pt x="16" y="194"/>
                  </a:cubicBezTo>
                  <a:cubicBezTo>
                    <a:pt x="0" y="256"/>
                    <a:pt x="9" y="320"/>
                    <a:pt x="44" y="377"/>
                  </a:cubicBezTo>
                  <a:cubicBezTo>
                    <a:pt x="85" y="445"/>
                    <a:pt x="157" y="497"/>
                    <a:pt x="242" y="519"/>
                  </a:cubicBezTo>
                  <a:cubicBezTo>
                    <a:pt x="371" y="553"/>
                    <a:pt x="516" y="513"/>
                    <a:pt x="629" y="411"/>
                  </a:cubicBezTo>
                  <a:cubicBezTo>
                    <a:pt x="679" y="367"/>
                    <a:pt x="739" y="266"/>
                    <a:pt x="760" y="191"/>
                  </a:cubicBezTo>
                  <a:cubicBezTo>
                    <a:pt x="802" y="42"/>
                    <a:pt x="802" y="42"/>
                    <a:pt x="802" y="42"/>
                  </a:cubicBezTo>
                  <a:lnTo>
                    <a:pt x="680" y="140"/>
                  </a:ln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88" name="Freeform 2529">
              <a:extLst>
                <a:ext uri="{FF2B5EF4-FFF2-40B4-BE49-F238E27FC236}">
                  <a16:creationId xmlns:a16="http://schemas.microsoft.com/office/drawing/2014/main" id="{7A460719-2D09-42CA-8AD9-8BAD4C7158A2}"/>
                </a:ext>
              </a:extLst>
            </p:cNvPr>
            <p:cNvSpPr>
              <a:spLocks/>
            </p:cNvSpPr>
            <p:nvPr/>
          </p:nvSpPr>
          <p:spPr bwMode="auto">
            <a:xfrm>
              <a:off x="3027117" y="2982100"/>
              <a:ext cx="2575578" cy="1771051"/>
            </a:xfrm>
            <a:custGeom>
              <a:avLst/>
              <a:gdLst>
                <a:gd name="T0" fmla="*/ 680 w 801"/>
                <a:gd name="T1" fmla="*/ 140 h 551"/>
                <a:gd name="T2" fmla="*/ 577 w 801"/>
                <a:gd name="T3" fmla="*/ 164 h 551"/>
                <a:gd name="T4" fmla="*/ 468 w 801"/>
                <a:gd name="T5" fmla="*/ 92 h 551"/>
                <a:gd name="T6" fmla="*/ 236 w 801"/>
                <a:gd name="T7" fmla="*/ 10 h 551"/>
                <a:gd name="T8" fmla="*/ 40 w 801"/>
                <a:gd name="T9" fmla="*/ 136 h 551"/>
                <a:gd name="T10" fmla="*/ 17 w 801"/>
                <a:gd name="T11" fmla="*/ 193 h 551"/>
                <a:gd name="T12" fmla="*/ 44 w 801"/>
                <a:gd name="T13" fmla="*/ 376 h 551"/>
                <a:gd name="T14" fmla="*/ 242 w 801"/>
                <a:gd name="T15" fmla="*/ 518 h 551"/>
                <a:gd name="T16" fmla="*/ 629 w 801"/>
                <a:gd name="T17" fmla="*/ 410 h 551"/>
                <a:gd name="T18" fmla="*/ 760 w 801"/>
                <a:gd name="T19" fmla="*/ 190 h 551"/>
                <a:gd name="T20" fmla="*/ 801 w 801"/>
                <a:gd name="T21" fmla="*/ 42 h 551"/>
                <a:gd name="T22" fmla="*/ 680 w 801"/>
                <a:gd name="T23" fmla="*/ 14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1" h="551">
                  <a:moveTo>
                    <a:pt x="680" y="140"/>
                  </a:moveTo>
                  <a:cubicBezTo>
                    <a:pt x="647" y="166"/>
                    <a:pt x="614" y="174"/>
                    <a:pt x="577" y="164"/>
                  </a:cubicBezTo>
                  <a:cubicBezTo>
                    <a:pt x="542" y="155"/>
                    <a:pt x="504" y="130"/>
                    <a:pt x="468" y="92"/>
                  </a:cubicBezTo>
                  <a:cubicBezTo>
                    <a:pt x="410" y="31"/>
                    <a:pt x="323" y="0"/>
                    <a:pt x="236" y="10"/>
                  </a:cubicBezTo>
                  <a:cubicBezTo>
                    <a:pt x="151" y="19"/>
                    <a:pt x="80" y="65"/>
                    <a:pt x="40" y="136"/>
                  </a:cubicBezTo>
                  <a:cubicBezTo>
                    <a:pt x="30" y="155"/>
                    <a:pt x="22" y="174"/>
                    <a:pt x="17" y="193"/>
                  </a:cubicBezTo>
                  <a:cubicBezTo>
                    <a:pt x="0" y="255"/>
                    <a:pt x="10" y="319"/>
                    <a:pt x="44" y="376"/>
                  </a:cubicBezTo>
                  <a:cubicBezTo>
                    <a:pt x="85" y="444"/>
                    <a:pt x="157" y="495"/>
                    <a:pt x="242" y="518"/>
                  </a:cubicBezTo>
                  <a:cubicBezTo>
                    <a:pt x="371" y="551"/>
                    <a:pt x="516" y="511"/>
                    <a:pt x="629" y="410"/>
                  </a:cubicBezTo>
                  <a:cubicBezTo>
                    <a:pt x="679" y="366"/>
                    <a:pt x="739" y="265"/>
                    <a:pt x="760" y="190"/>
                  </a:cubicBezTo>
                  <a:cubicBezTo>
                    <a:pt x="801" y="42"/>
                    <a:pt x="801" y="42"/>
                    <a:pt x="801" y="42"/>
                  </a:cubicBezTo>
                  <a:lnTo>
                    <a:pt x="680" y="140"/>
                  </a:lnTo>
                  <a:close/>
                </a:path>
              </a:pathLst>
            </a:custGeom>
            <a:solidFill>
              <a:srgbClr val="FEFEFE">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89" name="Freeform 2530">
              <a:extLst>
                <a:ext uri="{FF2B5EF4-FFF2-40B4-BE49-F238E27FC236}">
                  <a16:creationId xmlns:a16="http://schemas.microsoft.com/office/drawing/2014/main" id="{0EE1F1CD-AAC8-4925-9B95-8371F96922B1}"/>
                </a:ext>
              </a:extLst>
            </p:cNvPr>
            <p:cNvSpPr>
              <a:spLocks/>
            </p:cNvSpPr>
            <p:nvPr/>
          </p:nvSpPr>
          <p:spPr bwMode="auto">
            <a:xfrm>
              <a:off x="3029840" y="2984822"/>
              <a:ext cx="2570133" cy="1768328"/>
            </a:xfrm>
            <a:custGeom>
              <a:avLst/>
              <a:gdLst>
                <a:gd name="T0" fmla="*/ 680 w 799"/>
                <a:gd name="T1" fmla="*/ 139 h 550"/>
                <a:gd name="T2" fmla="*/ 576 w 799"/>
                <a:gd name="T3" fmla="*/ 164 h 550"/>
                <a:gd name="T4" fmla="*/ 467 w 799"/>
                <a:gd name="T5" fmla="*/ 92 h 550"/>
                <a:gd name="T6" fmla="*/ 235 w 799"/>
                <a:gd name="T7" fmla="*/ 9 h 550"/>
                <a:gd name="T8" fmla="*/ 40 w 799"/>
                <a:gd name="T9" fmla="*/ 135 h 550"/>
                <a:gd name="T10" fmla="*/ 16 w 799"/>
                <a:gd name="T11" fmla="*/ 192 h 550"/>
                <a:gd name="T12" fmla="*/ 44 w 799"/>
                <a:gd name="T13" fmla="*/ 375 h 550"/>
                <a:gd name="T14" fmla="*/ 241 w 799"/>
                <a:gd name="T15" fmla="*/ 516 h 550"/>
                <a:gd name="T16" fmla="*/ 628 w 799"/>
                <a:gd name="T17" fmla="*/ 409 h 550"/>
                <a:gd name="T18" fmla="*/ 758 w 799"/>
                <a:gd name="T19" fmla="*/ 188 h 550"/>
                <a:gd name="T20" fmla="*/ 799 w 799"/>
                <a:gd name="T21" fmla="*/ 43 h 550"/>
                <a:gd name="T22" fmla="*/ 680 w 799"/>
                <a:gd name="T23" fmla="*/ 139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9" h="550">
                  <a:moveTo>
                    <a:pt x="680" y="139"/>
                  </a:moveTo>
                  <a:cubicBezTo>
                    <a:pt x="647" y="166"/>
                    <a:pt x="614" y="173"/>
                    <a:pt x="576" y="164"/>
                  </a:cubicBezTo>
                  <a:cubicBezTo>
                    <a:pt x="541" y="154"/>
                    <a:pt x="503" y="129"/>
                    <a:pt x="467" y="92"/>
                  </a:cubicBezTo>
                  <a:cubicBezTo>
                    <a:pt x="408" y="30"/>
                    <a:pt x="322" y="0"/>
                    <a:pt x="235" y="9"/>
                  </a:cubicBezTo>
                  <a:cubicBezTo>
                    <a:pt x="151" y="19"/>
                    <a:pt x="79" y="65"/>
                    <a:pt x="40" y="135"/>
                  </a:cubicBezTo>
                  <a:cubicBezTo>
                    <a:pt x="30" y="154"/>
                    <a:pt x="22" y="173"/>
                    <a:pt x="16" y="192"/>
                  </a:cubicBezTo>
                  <a:cubicBezTo>
                    <a:pt x="0" y="254"/>
                    <a:pt x="9" y="317"/>
                    <a:pt x="44" y="375"/>
                  </a:cubicBezTo>
                  <a:cubicBezTo>
                    <a:pt x="85" y="443"/>
                    <a:pt x="157" y="494"/>
                    <a:pt x="241" y="516"/>
                  </a:cubicBezTo>
                  <a:cubicBezTo>
                    <a:pt x="370" y="550"/>
                    <a:pt x="515" y="510"/>
                    <a:pt x="628" y="409"/>
                  </a:cubicBezTo>
                  <a:cubicBezTo>
                    <a:pt x="677" y="364"/>
                    <a:pt x="737" y="263"/>
                    <a:pt x="758" y="188"/>
                  </a:cubicBezTo>
                  <a:cubicBezTo>
                    <a:pt x="799" y="43"/>
                    <a:pt x="799" y="43"/>
                    <a:pt x="799" y="43"/>
                  </a:cubicBezTo>
                  <a:lnTo>
                    <a:pt x="680" y="139"/>
                  </a:lnTo>
                  <a:close/>
                </a:path>
              </a:pathLst>
            </a:custGeom>
            <a:solidFill>
              <a:srgbClr val="FCFCFC">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90" name="Freeform 2531">
              <a:extLst>
                <a:ext uri="{FF2B5EF4-FFF2-40B4-BE49-F238E27FC236}">
                  <a16:creationId xmlns:a16="http://schemas.microsoft.com/office/drawing/2014/main" id="{006CF549-9ED0-4F58-91EC-C9663C6520A6}"/>
                </a:ext>
              </a:extLst>
            </p:cNvPr>
            <p:cNvSpPr>
              <a:spLocks/>
            </p:cNvSpPr>
            <p:nvPr/>
          </p:nvSpPr>
          <p:spPr bwMode="auto">
            <a:xfrm>
              <a:off x="3029840" y="2984822"/>
              <a:ext cx="2567411" cy="1765605"/>
            </a:xfrm>
            <a:custGeom>
              <a:avLst/>
              <a:gdLst>
                <a:gd name="T0" fmla="*/ 680 w 798"/>
                <a:gd name="T1" fmla="*/ 139 h 549"/>
                <a:gd name="T2" fmla="*/ 576 w 798"/>
                <a:gd name="T3" fmla="*/ 164 h 549"/>
                <a:gd name="T4" fmla="*/ 467 w 798"/>
                <a:gd name="T5" fmla="*/ 92 h 549"/>
                <a:gd name="T6" fmla="*/ 236 w 798"/>
                <a:gd name="T7" fmla="*/ 10 h 549"/>
                <a:gd name="T8" fmla="*/ 40 w 798"/>
                <a:gd name="T9" fmla="*/ 136 h 549"/>
                <a:gd name="T10" fmla="*/ 17 w 798"/>
                <a:gd name="T11" fmla="*/ 193 h 549"/>
                <a:gd name="T12" fmla="*/ 44 w 798"/>
                <a:gd name="T13" fmla="*/ 375 h 549"/>
                <a:gd name="T14" fmla="*/ 241 w 798"/>
                <a:gd name="T15" fmla="*/ 516 h 549"/>
                <a:gd name="T16" fmla="*/ 627 w 798"/>
                <a:gd name="T17" fmla="*/ 408 h 549"/>
                <a:gd name="T18" fmla="*/ 758 w 798"/>
                <a:gd name="T19" fmla="*/ 188 h 549"/>
                <a:gd name="T20" fmla="*/ 798 w 798"/>
                <a:gd name="T21" fmla="*/ 44 h 549"/>
                <a:gd name="T22" fmla="*/ 680 w 798"/>
                <a:gd name="T23" fmla="*/ 13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8" h="549">
                  <a:moveTo>
                    <a:pt x="680" y="139"/>
                  </a:moveTo>
                  <a:cubicBezTo>
                    <a:pt x="647" y="166"/>
                    <a:pt x="614" y="174"/>
                    <a:pt x="576" y="164"/>
                  </a:cubicBezTo>
                  <a:cubicBezTo>
                    <a:pt x="541" y="155"/>
                    <a:pt x="503" y="130"/>
                    <a:pt x="467" y="92"/>
                  </a:cubicBezTo>
                  <a:cubicBezTo>
                    <a:pt x="408" y="31"/>
                    <a:pt x="322" y="0"/>
                    <a:pt x="236" y="10"/>
                  </a:cubicBezTo>
                  <a:cubicBezTo>
                    <a:pt x="151" y="19"/>
                    <a:pt x="80" y="65"/>
                    <a:pt x="40" y="136"/>
                  </a:cubicBezTo>
                  <a:cubicBezTo>
                    <a:pt x="30" y="154"/>
                    <a:pt x="22" y="173"/>
                    <a:pt x="17" y="193"/>
                  </a:cubicBezTo>
                  <a:cubicBezTo>
                    <a:pt x="0" y="254"/>
                    <a:pt x="10" y="317"/>
                    <a:pt x="44" y="375"/>
                  </a:cubicBezTo>
                  <a:cubicBezTo>
                    <a:pt x="85" y="442"/>
                    <a:pt x="157" y="494"/>
                    <a:pt x="241" y="516"/>
                  </a:cubicBezTo>
                  <a:cubicBezTo>
                    <a:pt x="370" y="549"/>
                    <a:pt x="514" y="509"/>
                    <a:pt x="627" y="408"/>
                  </a:cubicBezTo>
                  <a:cubicBezTo>
                    <a:pt x="677" y="364"/>
                    <a:pt x="737" y="263"/>
                    <a:pt x="758" y="188"/>
                  </a:cubicBezTo>
                  <a:cubicBezTo>
                    <a:pt x="798" y="44"/>
                    <a:pt x="798" y="44"/>
                    <a:pt x="798" y="44"/>
                  </a:cubicBezTo>
                  <a:lnTo>
                    <a:pt x="680" y="139"/>
                  </a:lnTo>
                  <a:close/>
                </a:path>
              </a:pathLst>
            </a:custGeom>
            <a:solidFill>
              <a:srgbClr val="FBFBFB">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91" name="Freeform 2532">
              <a:extLst>
                <a:ext uri="{FF2B5EF4-FFF2-40B4-BE49-F238E27FC236}">
                  <a16:creationId xmlns:a16="http://schemas.microsoft.com/office/drawing/2014/main" id="{4D5DD92F-5EBA-4B2C-98BD-2582434C9E83}"/>
                </a:ext>
              </a:extLst>
            </p:cNvPr>
            <p:cNvSpPr>
              <a:spLocks/>
            </p:cNvSpPr>
            <p:nvPr/>
          </p:nvSpPr>
          <p:spPr bwMode="auto">
            <a:xfrm>
              <a:off x="3033923" y="2987545"/>
              <a:ext cx="2559243" cy="1762883"/>
            </a:xfrm>
            <a:custGeom>
              <a:avLst/>
              <a:gdLst>
                <a:gd name="T0" fmla="*/ 679 w 796"/>
                <a:gd name="T1" fmla="*/ 139 h 548"/>
                <a:gd name="T2" fmla="*/ 575 w 796"/>
                <a:gd name="T3" fmla="*/ 164 h 548"/>
                <a:gd name="T4" fmla="*/ 465 w 796"/>
                <a:gd name="T5" fmla="*/ 91 h 548"/>
                <a:gd name="T6" fmla="*/ 235 w 796"/>
                <a:gd name="T7" fmla="*/ 9 h 548"/>
                <a:gd name="T8" fmla="*/ 40 w 796"/>
                <a:gd name="T9" fmla="*/ 135 h 548"/>
                <a:gd name="T10" fmla="*/ 17 w 796"/>
                <a:gd name="T11" fmla="*/ 192 h 548"/>
                <a:gd name="T12" fmla="*/ 44 w 796"/>
                <a:gd name="T13" fmla="*/ 373 h 548"/>
                <a:gd name="T14" fmla="*/ 240 w 796"/>
                <a:gd name="T15" fmla="*/ 514 h 548"/>
                <a:gd name="T16" fmla="*/ 626 w 796"/>
                <a:gd name="T17" fmla="*/ 407 h 548"/>
                <a:gd name="T18" fmla="*/ 756 w 796"/>
                <a:gd name="T19" fmla="*/ 187 h 548"/>
                <a:gd name="T20" fmla="*/ 796 w 796"/>
                <a:gd name="T21" fmla="*/ 45 h 548"/>
                <a:gd name="T22" fmla="*/ 679 w 796"/>
                <a:gd name="T23" fmla="*/ 13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6" h="548">
                  <a:moveTo>
                    <a:pt x="679" y="139"/>
                  </a:moveTo>
                  <a:cubicBezTo>
                    <a:pt x="646" y="166"/>
                    <a:pt x="613" y="174"/>
                    <a:pt x="575" y="164"/>
                  </a:cubicBezTo>
                  <a:cubicBezTo>
                    <a:pt x="539" y="154"/>
                    <a:pt x="502" y="129"/>
                    <a:pt x="465" y="91"/>
                  </a:cubicBezTo>
                  <a:cubicBezTo>
                    <a:pt x="407" y="30"/>
                    <a:pt x="321" y="0"/>
                    <a:pt x="235" y="9"/>
                  </a:cubicBezTo>
                  <a:cubicBezTo>
                    <a:pt x="150" y="18"/>
                    <a:pt x="79" y="64"/>
                    <a:pt x="40" y="135"/>
                  </a:cubicBezTo>
                  <a:cubicBezTo>
                    <a:pt x="30" y="153"/>
                    <a:pt x="22" y="172"/>
                    <a:pt x="17" y="192"/>
                  </a:cubicBezTo>
                  <a:cubicBezTo>
                    <a:pt x="0" y="253"/>
                    <a:pt x="9" y="316"/>
                    <a:pt x="44" y="373"/>
                  </a:cubicBezTo>
                  <a:cubicBezTo>
                    <a:pt x="85" y="441"/>
                    <a:pt x="156" y="492"/>
                    <a:pt x="240" y="514"/>
                  </a:cubicBezTo>
                  <a:cubicBezTo>
                    <a:pt x="369" y="548"/>
                    <a:pt x="513" y="508"/>
                    <a:pt x="626" y="407"/>
                  </a:cubicBezTo>
                  <a:cubicBezTo>
                    <a:pt x="675" y="363"/>
                    <a:pt x="735" y="262"/>
                    <a:pt x="756" y="187"/>
                  </a:cubicBezTo>
                  <a:cubicBezTo>
                    <a:pt x="796" y="45"/>
                    <a:pt x="796" y="45"/>
                    <a:pt x="796" y="45"/>
                  </a:cubicBezTo>
                  <a:lnTo>
                    <a:pt x="679" y="139"/>
                  </a:lnTo>
                  <a:close/>
                </a:path>
              </a:pathLst>
            </a:custGeom>
            <a:solidFill>
              <a:srgbClr val="F9F9F9">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92" name="Freeform 2533">
              <a:extLst>
                <a:ext uri="{FF2B5EF4-FFF2-40B4-BE49-F238E27FC236}">
                  <a16:creationId xmlns:a16="http://schemas.microsoft.com/office/drawing/2014/main" id="{D51B28B9-BD45-4A0A-8C85-86C71AEA1246}"/>
                </a:ext>
              </a:extLst>
            </p:cNvPr>
            <p:cNvSpPr>
              <a:spLocks/>
            </p:cNvSpPr>
            <p:nvPr/>
          </p:nvSpPr>
          <p:spPr bwMode="auto">
            <a:xfrm>
              <a:off x="3033923" y="2987545"/>
              <a:ext cx="2556520" cy="1758799"/>
            </a:xfrm>
            <a:custGeom>
              <a:avLst/>
              <a:gdLst>
                <a:gd name="T0" fmla="*/ 680 w 795"/>
                <a:gd name="T1" fmla="*/ 139 h 547"/>
                <a:gd name="T2" fmla="*/ 575 w 795"/>
                <a:gd name="T3" fmla="*/ 164 h 547"/>
                <a:gd name="T4" fmla="*/ 465 w 795"/>
                <a:gd name="T5" fmla="*/ 92 h 547"/>
                <a:gd name="T6" fmla="*/ 235 w 795"/>
                <a:gd name="T7" fmla="*/ 10 h 547"/>
                <a:gd name="T8" fmla="*/ 40 w 795"/>
                <a:gd name="T9" fmla="*/ 135 h 547"/>
                <a:gd name="T10" fmla="*/ 17 w 795"/>
                <a:gd name="T11" fmla="*/ 192 h 547"/>
                <a:gd name="T12" fmla="*/ 44 w 795"/>
                <a:gd name="T13" fmla="*/ 373 h 547"/>
                <a:gd name="T14" fmla="*/ 240 w 795"/>
                <a:gd name="T15" fmla="*/ 514 h 547"/>
                <a:gd name="T16" fmla="*/ 626 w 795"/>
                <a:gd name="T17" fmla="*/ 406 h 547"/>
                <a:gd name="T18" fmla="*/ 756 w 795"/>
                <a:gd name="T19" fmla="*/ 187 h 547"/>
                <a:gd name="T20" fmla="*/ 795 w 795"/>
                <a:gd name="T21" fmla="*/ 46 h 547"/>
                <a:gd name="T22" fmla="*/ 680 w 795"/>
                <a:gd name="T23" fmla="*/ 13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5" h="547">
                  <a:moveTo>
                    <a:pt x="680" y="139"/>
                  </a:moveTo>
                  <a:cubicBezTo>
                    <a:pt x="646" y="166"/>
                    <a:pt x="613" y="174"/>
                    <a:pt x="575" y="164"/>
                  </a:cubicBezTo>
                  <a:cubicBezTo>
                    <a:pt x="539" y="155"/>
                    <a:pt x="501" y="130"/>
                    <a:pt x="465" y="92"/>
                  </a:cubicBezTo>
                  <a:cubicBezTo>
                    <a:pt x="407" y="31"/>
                    <a:pt x="321" y="0"/>
                    <a:pt x="235" y="10"/>
                  </a:cubicBezTo>
                  <a:cubicBezTo>
                    <a:pt x="150" y="19"/>
                    <a:pt x="79" y="65"/>
                    <a:pt x="40" y="135"/>
                  </a:cubicBezTo>
                  <a:cubicBezTo>
                    <a:pt x="30" y="154"/>
                    <a:pt x="22" y="173"/>
                    <a:pt x="17" y="192"/>
                  </a:cubicBezTo>
                  <a:cubicBezTo>
                    <a:pt x="0" y="253"/>
                    <a:pt x="10" y="316"/>
                    <a:pt x="44" y="373"/>
                  </a:cubicBezTo>
                  <a:cubicBezTo>
                    <a:pt x="85" y="440"/>
                    <a:pt x="156" y="492"/>
                    <a:pt x="240" y="514"/>
                  </a:cubicBezTo>
                  <a:cubicBezTo>
                    <a:pt x="369" y="547"/>
                    <a:pt x="513" y="507"/>
                    <a:pt x="626" y="406"/>
                  </a:cubicBezTo>
                  <a:cubicBezTo>
                    <a:pt x="675" y="362"/>
                    <a:pt x="735" y="262"/>
                    <a:pt x="756" y="187"/>
                  </a:cubicBezTo>
                  <a:cubicBezTo>
                    <a:pt x="795" y="46"/>
                    <a:pt x="795" y="46"/>
                    <a:pt x="795" y="46"/>
                  </a:cubicBezTo>
                  <a:lnTo>
                    <a:pt x="680" y="139"/>
                  </a:lnTo>
                  <a:close/>
                </a:path>
              </a:pathLst>
            </a:custGeom>
            <a:solidFill>
              <a:srgbClr val="F8F8F8">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93" name="Freeform 2534">
              <a:extLst>
                <a:ext uri="{FF2B5EF4-FFF2-40B4-BE49-F238E27FC236}">
                  <a16:creationId xmlns:a16="http://schemas.microsoft.com/office/drawing/2014/main" id="{F8674D0A-C297-47B6-A836-CF4B802768D0}"/>
                </a:ext>
              </a:extLst>
            </p:cNvPr>
            <p:cNvSpPr>
              <a:spLocks/>
            </p:cNvSpPr>
            <p:nvPr/>
          </p:nvSpPr>
          <p:spPr bwMode="auto">
            <a:xfrm>
              <a:off x="3036646" y="2991629"/>
              <a:ext cx="2551075" cy="1754715"/>
            </a:xfrm>
            <a:custGeom>
              <a:avLst/>
              <a:gdLst>
                <a:gd name="T0" fmla="*/ 679 w 793"/>
                <a:gd name="T1" fmla="*/ 139 h 546"/>
                <a:gd name="T2" fmla="*/ 573 w 793"/>
                <a:gd name="T3" fmla="*/ 164 h 546"/>
                <a:gd name="T4" fmla="*/ 464 w 793"/>
                <a:gd name="T5" fmla="*/ 91 h 546"/>
                <a:gd name="T6" fmla="*/ 234 w 793"/>
                <a:gd name="T7" fmla="*/ 9 h 546"/>
                <a:gd name="T8" fmla="*/ 40 w 793"/>
                <a:gd name="T9" fmla="*/ 134 h 546"/>
                <a:gd name="T10" fmla="*/ 17 w 793"/>
                <a:gd name="T11" fmla="*/ 191 h 546"/>
                <a:gd name="T12" fmla="*/ 44 w 793"/>
                <a:gd name="T13" fmla="*/ 372 h 546"/>
                <a:gd name="T14" fmla="*/ 240 w 793"/>
                <a:gd name="T15" fmla="*/ 512 h 546"/>
                <a:gd name="T16" fmla="*/ 624 w 793"/>
                <a:gd name="T17" fmla="*/ 405 h 546"/>
                <a:gd name="T18" fmla="*/ 754 w 793"/>
                <a:gd name="T19" fmla="*/ 186 h 546"/>
                <a:gd name="T20" fmla="*/ 793 w 793"/>
                <a:gd name="T21" fmla="*/ 46 h 546"/>
                <a:gd name="T22" fmla="*/ 679 w 793"/>
                <a:gd name="T23" fmla="*/ 13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3" h="546">
                  <a:moveTo>
                    <a:pt x="679" y="139"/>
                  </a:moveTo>
                  <a:cubicBezTo>
                    <a:pt x="645" y="166"/>
                    <a:pt x="612" y="174"/>
                    <a:pt x="573" y="164"/>
                  </a:cubicBezTo>
                  <a:cubicBezTo>
                    <a:pt x="538" y="154"/>
                    <a:pt x="500" y="129"/>
                    <a:pt x="464" y="91"/>
                  </a:cubicBezTo>
                  <a:cubicBezTo>
                    <a:pt x="405" y="30"/>
                    <a:pt x="319" y="0"/>
                    <a:pt x="234" y="9"/>
                  </a:cubicBezTo>
                  <a:cubicBezTo>
                    <a:pt x="150" y="18"/>
                    <a:pt x="79" y="64"/>
                    <a:pt x="40" y="134"/>
                  </a:cubicBezTo>
                  <a:cubicBezTo>
                    <a:pt x="30" y="153"/>
                    <a:pt x="22" y="172"/>
                    <a:pt x="17" y="191"/>
                  </a:cubicBezTo>
                  <a:cubicBezTo>
                    <a:pt x="0" y="252"/>
                    <a:pt x="9" y="315"/>
                    <a:pt x="44" y="372"/>
                  </a:cubicBezTo>
                  <a:cubicBezTo>
                    <a:pt x="84" y="439"/>
                    <a:pt x="156" y="490"/>
                    <a:pt x="240" y="512"/>
                  </a:cubicBezTo>
                  <a:cubicBezTo>
                    <a:pt x="368" y="546"/>
                    <a:pt x="512" y="506"/>
                    <a:pt x="624" y="405"/>
                  </a:cubicBezTo>
                  <a:cubicBezTo>
                    <a:pt x="674" y="361"/>
                    <a:pt x="733" y="261"/>
                    <a:pt x="754" y="186"/>
                  </a:cubicBezTo>
                  <a:cubicBezTo>
                    <a:pt x="793" y="46"/>
                    <a:pt x="793" y="46"/>
                    <a:pt x="793" y="46"/>
                  </a:cubicBezTo>
                  <a:lnTo>
                    <a:pt x="679" y="139"/>
                  </a:lnTo>
                  <a:close/>
                </a:path>
              </a:pathLst>
            </a:custGeom>
            <a:solidFill>
              <a:srgbClr val="F6F6F7">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94" name="Freeform 2535">
              <a:extLst>
                <a:ext uri="{FF2B5EF4-FFF2-40B4-BE49-F238E27FC236}">
                  <a16:creationId xmlns:a16="http://schemas.microsoft.com/office/drawing/2014/main" id="{9B6678CD-0541-49C9-B607-DB823D5BDB27}"/>
                </a:ext>
              </a:extLst>
            </p:cNvPr>
            <p:cNvSpPr>
              <a:spLocks/>
            </p:cNvSpPr>
            <p:nvPr/>
          </p:nvSpPr>
          <p:spPr bwMode="auto">
            <a:xfrm>
              <a:off x="3036646" y="2991629"/>
              <a:ext cx="2546991" cy="1751992"/>
            </a:xfrm>
            <a:custGeom>
              <a:avLst/>
              <a:gdLst>
                <a:gd name="T0" fmla="*/ 679 w 792"/>
                <a:gd name="T1" fmla="*/ 139 h 545"/>
                <a:gd name="T2" fmla="*/ 573 w 792"/>
                <a:gd name="T3" fmla="*/ 164 h 545"/>
                <a:gd name="T4" fmla="*/ 463 w 792"/>
                <a:gd name="T5" fmla="*/ 91 h 545"/>
                <a:gd name="T6" fmla="*/ 234 w 792"/>
                <a:gd name="T7" fmla="*/ 10 h 545"/>
                <a:gd name="T8" fmla="*/ 40 w 792"/>
                <a:gd name="T9" fmla="*/ 135 h 545"/>
                <a:gd name="T10" fmla="*/ 17 w 792"/>
                <a:gd name="T11" fmla="*/ 191 h 545"/>
                <a:gd name="T12" fmla="*/ 44 w 792"/>
                <a:gd name="T13" fmla="*/ 372 h 545"/>
                <a:gd name="T14" fmla="*/ 240 w 792"/>
                <a:gd name="T15" fmla="*/ 512 h 545"/>
                <a:gd name="T16" fmla="*/ 624 w 792"/>
                <a:gd name="T17" fmla="*/ 405 h 545"/>
                <a:gd name="T18" fmla="*/ 754 w 792"/>
                <a:gd name="T19" fmla="*/ 186 h 545"/>
                <a:gd name="T20" fmla="*/ 792 w 792"/>
                <a:gd name="T21" fmla="*/ 48 h 545"/>
                <a:gd name="T22" fmla="*/ 679 w 792"/>
                <a:gd name="T23" fmla="*/ 13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545">
                  <a:moveTo>
                    <a:pt x="679" y="139"/>
                  </a:moveTo>
                  <a:cubicBezTo>
                    <a:pt x="646" y="166"/>
                    <a:pt x="612" y="174"/>
                    <a:pt x="573" y="164"/>
                  </a:cubicBezTo>
                  <a:cubicBezTo>
                    <a:pt x="538" y="155"/>
                    <a:pt x="500" y="129"/>
                    <a:pt x="463" y="91"/>
                  </a:cubicBezTo>
                  <a:cubicBezTo>
                    <a:pt x="405" y="31"/>
                    <a:pt x="319" y="0"/>
                    <a:pt x="234" y="10"/>
                  </a:cubicBezTo>
                  <a:cubicBezTo>
                    <a:pt x="150" y="19"/>
                    <a:pt x="79" y="65"/>
                    <a:pt x="40" y="135"/>
                  </a:cubicBezTo>
                  <a:cubicBezTo>
                    <a:pt x="30" y="153"/>
                    <a:pt x="22" y="172"/>
                    <a:pt x="17" y="191"/>
                  </a:cubicBezTo>
                  <a:cubicBezTo>
                    <a:pt x="0" y="252"/>
                    <a:pt x="10" y="315"/>
                    <a:pt x="44" y="372"/>
                  </a:cubicBezTo>
                  <a:cubicBezTo>
                    <a:pt x="85" y="439"/>
                    <a:pt x="156" y="490"/>
                    <a:pt x="240" y="512"/>
                  </a:cubicBezTo>
                  <a:cubicBezTo>
                    <a:pt x="368" y="545"/>
                    <a:pt x="511" y="505"/>
                    <a:pt x="624" y="405"/>
                  </a:cubicBezTo>
                  <a:cubicBezTo>
                    <a:pt x="673" y="361"/>
                    <a:pt x="733" y="260"/>
                    <a:pt x="754" y="186"/>
                  </a:cubicBezTo>
                  <a:cubicBezTo>
                    <a:pt x="792" y="48"/>
                    <a:pt x="792" y="48"/>
                    <a:pt x="792" y="48"/>
                  </a:cubicBezTo>
                  <a:lnTo>
                    <a:pt x="679" y="139"/>
                  </a:lnTo>
                  <a:close/>
                </a:path>
              </a:pathLst>
            </a:custGeom>
            <a:solidFill>
              <a:srgbClr val="F5F5F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95" name="Freeform 2536">
              <a:extLst>
                <a:ext uri="{FF2B5EF4-FFF2-40B4-BE49-F238E27FC236}">
                  <a16:creationId xmlns:a16="http://schemas.microsoft.com/office/drawing/2014/main" id="{D67EA6FE-2BD7-491E-A38D-6E7922706440}"/>
                </a:ext>
              </a:extLst>
            </p:cNvPr>
            <p:cNvSpPr>
              <a:spLocks/>
            </p:cNvSpPr>
            <p:nvPr/>
          </p:nvSpPr>
          <p:spPr bwMode="auto">
            <a:xfrm>
              <a:off x="3039369" y="2994352"/>
              <a:ext cx="2541546" cy="1749270"/>
            </a:xfrm>
            <a:custGeom>
              <a:avLst/>
              <a:gdLst>
                <a:gd name="T0" fmla="*/ 679 w 790"/>
                <a:gd name="T1" fmla="*/ 138 h 544"/>
                <a:gd name="T2" fmla="*/ 572 w 790"/>
                <a:gd name="T3" fmla="*/ 164 h 544"/>
                <a:gd name="T4" fmla="*/ 462 w 790"/>
                <a:gd name="T5" fmla="*/ 91 h 544"/>
                <a:gd name="T6" fmla="*/ 233 w 790"/>
                <a:gd name="T7" fmla="*/ 9 h 544"/>
                <a:gd name="T8" fmla="*/ 40 w 790"/>
                <a:gd name="T9" fmla="*/ 134 h 544"/>
                <a:gd name="T10" fmla="*/ 17 w 790"/>
                <a:gd name="T11" fmla="*/ 190 h 544"/>
                <a:gd name="T12" fmla="*/ 44 w 790"/>
                <a:gd name="T13" fmla="*/ 370 h 544"/>
                <a:gd name="T14" fmla="*/ 239 w 790"/>
                <a:gd name="T15" fmla="*/ 510 h 544"/>
                <a:gd name="T16" fmla="*/ 622 w 790"/>
                <a:gd name="T17" fmla="*/ 403 h 544"/>
                <a:gd name="T18" fmla="*/ 752 w 790"/>
                <a:gd name="T19" fmla="*/ 185 h 544"/>
                <a:gd name="T20" fmla="*/ 790 w 790"/>
                <a:gd name="T21" fmla="*/ 48 h 544"/>
                <a:gd name="T22" fmla="*/ 679 w 790"/>
                <a:gd name="T23" fmla="*/ 13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544">
                  <a:moveTo>
                    <a:pt x="679" y="138"/>
                  </a:moveTo>
                  <a:cubicBezTo>
                    <a:pt x="645" y="166"/>
                    <a:pt x="611" y="174"/>
                    <a:pt x="572" y="164"/>
                  </a:cubicBezTo>
                  <a:cubicBezTo>
                    <a:pt x="536" y="154"/>
                    <a:pt x="498" y="129"/>
                    <a:pt x="462" y="91"/>
                  </a:cubicBezTo>
                  <a:cubicBezTo>
                    <a:pt x="404" y="30"/>
                    <a:pt x="318" y="0"/>
                    <a:pt x="233" y="9"/>
                  </a:cubicBezTo>
                  <a:cubicBezTo>
                    <a:pt x="149" y="18"/>
                    <a:pt x="79" y="64"/>
                    <a:pt x="40" y="134"/>
                  </a:cubicBezTo>
                  <a:cubicBezTo>
                    <a:pt x="30" y="152"/>
                    <a:pt x="22" y="171"/>
                    <a:pt x="17" y="190"/>
                  </a:cubicBezTo>
                  <a:cubicBezTo>
                    <a:pt x="0" y="251"/>
                    <a:pt x="9" y="314"/>
                    <a:pt x="44" y="370"/>
                  </a:cubicBezTo>
                  <a:cubicBezTo>
                    <a:pt x="84" y="437"/>
                    <a:pt x="155" y="488"/>
                    <a:pt x="239" y="510"/>
                  </a:cubicBezTo>
                  <a:cubicBezTo>
                    <a:pt x="367" y="544"/>
                    <a:pt x="510" y="504"/>
                    <a:pt x="622" y="403"/>
                  </a:cubicBezTo>
                  <a:cubicBezTo>
                    <a:pt x="672" y="359"/>
                    <a:pt x="731" y="259"/>
                    <a:pt x="752" y="185"/>
                  </a:cubicBezTo>
                  <a:cubicBezTo>
                    <a:pt x="790" y="48"/>
                    <a:pt x="790" y="48"/>
                    <a:pt x="790" y="48"/>
                  </a:cubicBezTo>
                  <a:lnTo>
                    <a:pt x="679" y="138"/>
                  </a:lnTo>
                  <a:close/>
                </a:path>
              </a:pathLst>
            </a:custGeom>
            <a:solidFill>
              <a:srgbClr val="F3F4F4">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96" name="Freeform 2537">
              <a:extLst>
                <a:ext uri="{FF2B5EF4-FFF2-40B4-BE49-F238E27FC236}">
                  <a16:creationId xmlns:a16="http://schemas.microsoft.com/office/drawing/2014/main" id="{7B09CFDD-8257-4E3F-8A92-A1A08FA916F2}"/>
                </a:ext>
              </a:extLst>
            </p:cNvPr>
            <p:cNvSpPr>
              <a:spLocks/>
            </p:cNvSpPr>
            <p:nvPr/>
          </p:nvSpPr>
          <p:spPr bwMode="auto">
            <a:xfrm>
              <a:off x="3043453" y="2994352"/>
              <a:ext cx="2533378" cy="1745186"/>
            </a:xfrm>
            <a:custGeom>
              <a:avLst/>
              <a:gdLst>
                <a:gd name="T0" fmla="*/ 678 w 788"/>
                <a:gd name="T1" fmla="*/ 139 h 543"/>
                <a:gd name="T2" fmla="*/ 571 w 788"/>
                <a:gd name="T3" fmla="*/ 164 h 543"/>
                <a:gd name="T4" fmla="*/ 460 w 788"/>
                <a:gd name="T5" fmla="*/ 91 h 543"/>
                <a:gd name="T6" fmla="*/ 232 w 788"/>
                <a:gd name="T7" fmla="*/ 10 h 543"/>
                <a:gd name="T8" fmla="*/ 39 w 788"/>
                <a:gd name="T9" fmla="*/ 134 h 543"/>
                <a:gd name="T10" fmla="*/ 16 w 788"/>
                <a:gd name="T11" fmla="*/ 190 h 543"/>
                <a:gd name="T12" fmla="*/ 43 w 788"/>
                <a:gd name="T13" fmla="*/ 370 h 543"/>
                <a:gd name="T14" fmla="*/ 238 w 788"/>
                <a:gd name="T15" fmla="*/ 510 h 543"/>
                <a:gd name="T16" fmla="*/ 621 w 788"/>
                <a:gd name="T17" fmla="*/ 403 h 543"/>
                <a:gd name="T18" fmla="*/ 751 w 788"/>
                <a:gd name="T19" fmla="*/ 184 h 543"/>
                <a:gd name="T20" fmla="*/ 788 w 788"/>
                <a:gd name="T21" fmla="*/ 50 h 543"/>
                <a:gd name="T22" fmla="*/ 678 w 788"/>
                <a:gd name="T23" fmla="*/ 13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8" h="543">
                  <a:moveTo>
                    <a:pt x="678" y="139"/>
                  </a:moveTo>
                  <a:cubicBezTo>
                    <a:pt x="644" y="166"/>
                    <a:pt x="610" y="174"/>
                    <a:pt x="571" y="164"/>
                  </a:cubicBezTo>
                  <a:cubicBezTo>
                    <a:pt x="535" y="155"/>
                    <a:pt x="497" y="129"/>
                    <a:pt x="460" y="91"/>
                  </a:cubicBezTo>
                  <a:cubicBezTo>
                    <a:pt x="403" y="31"/>
                    <a:pt x="317" y="0"/>
                    <a:pt x="232" y="10"/>
                  </a:cubicBezTo>
                  <a:cubicBezTo>
                    <a:pt x="148" y="19"/>
                    <a:pt x="78" y="64"/>
                    <a:pt x="39" y="134"/>
                  </a:cubicBezTo>
                  <a:cubicBezTo>
                    <a:pt x="29" y="152"/>
                    <a:pt x="21" y="171"/>
                    <a:pt x="16" y="190"/>
                  </a:cubicBezTo>
                  <a:cubicBezTo>
                    <a:pt x="0" y="251"/>
                    <a:pt x="9" y="314"/>
                    <a:pt x="43" y="370"/>
                  </a:cubicBezTo>
                  <a:cubicBezTo>
                    <a:pt x="84" y="437"/>
                    <a:pt x="155" y="488"/>
                    <a:pt x="238" y="510"/>
                  </a:cubicBezTo>
                  <a:cubicBezTo>
                    <a:pt x="366" y="543"/>
                    <a:pt x="509" y="503"/>
                    <a:pt x="621" y="403"/>
                  </a:cubicBezTo>
                  <a:cubicBezTo>
                    <a:pt x="670" y="359"/>
                    <a:pt x="730" y="259"/>
                    <a:pt x="751" y="184"/>
                  </a:cubicBezTo>
                  <a:cubicBezTo>
                    <a:pt x="788" y="50"/>
                    <a:pt x="788" y="50"/>
                    <a:pt x="788" y="50"/>
                  </a:cubicBezTo>
                  <a:lnTo>
                    <a:pt x="678" y="139"/>
                  </a:lnTo>
                  <a:close/>
                </a:path>
              </a:pathLst>
            </a:custGeom>
            <a:solidFill>
              <a:srgbClr val="F2F2F3">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97" name="Freeform 2538">
              <a:extLst>
                <a:ext uri="{FF2B5EF4-FFF2-40B4-BE49-F238E27FC236}">
                  <a16:creationId xmlns:a16="http://schemas.microsoft.com/office/drawing/2014/main" id="{2844EEA7-58DB-4186-AD78-E02A0E16FDA7}"/>
                </a:ext>
              </a:extLst>
            </p:cNvPr>
            <p:cNvSpPr>
              <a:spLocks/>
            </p:cNvSpPr>
            <p:nvPr/>
          </p:nvSpPr>
          <p:spPr bwMode="auto">
            <a:xfrm>
              <a:off x="3043453" y="2997074"/>
              <a:ext cx="2530656" cy="1739741"/>
            </a:xfrm>
            <a:custGeom>
              <a:avLst/>
              <a:gdLst>
                <a:gd name="T0" fmla="*/ 678 w 787"/>
                <a:gd name="T1" fmla="*/ 138 h 541"/>
                <a:gd name="T2" fmla="*/ 571 w 787"/>
                <a:gd name="T3" fmla="*/ 164 h 541"/>
                <a:gd name="T4" fmla="*/ 460 w 787"/>
                <a:gd name="T5" fmla="*/ 90 h 541"/>
                <a:gd name="T6" fmla="*/ 232 w 787"/>
                <a:gd name="T7" fmla="*/ 9 h 541"/>
                <a:gd name="T8" fmla="*/ 40 w 787"/>
                <a:gd name="T9" fmla="*/ 133 h 541"/>
                <a:gd name="T10" fmla="*/ 17 w 787"/>
                <a:gd name="T11" fmla="*/ 190 h 541"/>
                <a:gd name="T12" fmla="*/ 43 w 787"/>
                <a:gd name="T13" fmla="*/ 369 h 541"/>
                <a:gd name="T14" fmla="*/ 238 w 787"/>
                <a:gd name="T15" fmla="*/ 508 h 541"/>
                <a:gd name="T16" fmla="*/ 621 w 787"/>
                <a:gd name="T17" fmla="*/ 402 h 541"/>
                <a:gd name="T18" fmla="*/ 750 w 787"/>
                <a:gd name="T19" fmla="*/ 183 h 541"/>
                <a:gd name="T20" fmla="*/ 787 w 787"/>
                <a:gd name="T21" fmla="*/ 50 h 541"/>
                <a:gd name="T22" fmla="*/ 678 w 787"/>
                <a:gd name="T23" fmla="*/ 13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7" h="541">
                  <a:moveTo>
                    <a:pt x="678" y="138"/>
                  </a:moveTo>
                  <a:cubicBezTo>
                    <a:pt x="644" y="166"/>
                    <a:pt x="610" y="174"/>
                    <a:pt x="571" y="164"/>
                  </a:cubicBezTo>
                  <a:cubicBezTo>
                    <a:pt x="535" y="154"/>
                    <a:pt x="497" y="129"/>
                    <a:pt x="460" y="90"/>
                  </a:cubicBezTo>
                  <a:cubicBezTo>
                    <a:pt x="402" y="30"/>
                    <a:pt x="317" y="0"/>
                    <a:pt x="232" y="9"/>
                  </a:cubicBezTo>
                  <a:cubicBezTo>
                    <a:pt x="149" y="18"/>
                    <a:pt x="78" y="64"/>
                    <a:pt x="40" y="133"/>
                  </a:cubicBezTo>
                  <a:cubicBezTo>
                    <a:pt x="30" y="152"/>
                    <a:pt x="22" y="171"/>
                    <a:pt x="17" y="190"/>
                  </a:cubicBezTo>
                  <a:cubicBezTo>
                    <a:pt x="0" y="250"/>
                    <a:pt x="9" y="312"/>
                    <a:pt x="43" y="369"/>
                  </a:cubicBezTo>
                  <a:cubicBezTo>
                    <a:pt x="84" y="436"/>
                    <a:pt x="155" y="486"/>
                    <a:pt x="238" y="508"/>
                  </a:cubicBezTo>
                  <a:cubicBezTo>
                    <a:pt x="366" y="541"/>
                    <a:pt x="509" y="502"/>
                    <a:pt x="621" y="402"/>
                  </a:cubicBezTo>
                  <a:cubicBezTo>
                    <a:pt x="670" y="358"/>
                    <a:pt x="729" y="258"/>
                    <a:pt x="750" y="183"/>
                  </a:cubicBezTo>
                  <a:cubicBezTo>
                    <a:pt x="787" y="50"/>
                    <a:pt x="787" y="50"/>
                    <a:pt x="787" y="50"/>
                  </a:cubicBezTo>
                  <a:lnTo>
                    <a:pt x="678" y="138"/>
                  </a:lnTo>
                  <a:close/>
                </a:path>
              </a:pathLst>
            </a:custGeom>
            <a:solidFill>
              <a:srgbClr val="F0F1F1">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98" name="Freeform 2539">
              <a:extLst>
                <a:ext uri="{FF2B5EF4-FFF2-40B4-BE49-F238E27FC236}">
                  <a16:creationId xmlns:a16="http://schemas.microsoft.com/office/drawing/2014/main" id="{5BF46DF8-D5B5-490B-B965-74B38635A09F}"/>
                </a:ext>
              </a:extLst>
            </p:cNvPr>
            <p:cNvSpPr>
              <a:spLocks/>
            </p:cNvSpPr>
            <p:nvPr/>
          </p:nvSpPr>
          <p:spPr bwMode="auto">
            <a:xfrm>
              <a:off x="3046175" y="2997074"/>
              <a:ext cx="2525210" cy="1739741"/>
            </a:xfrm>
            <a:custGeom>
              <a:avLst/>
              <a:gdLst>
                <a:gd name="T0" fmla="*/ 678 w 785"/>
                <a:gd name="T1" fmla="*/ 139 h 541"/>
                <a:gd name="T2" fmla="*/ 570 w 785"/>
                <a:gd name="T3" fmla="*/ 164 h 541"/>
                <a:gd name="T4" fmla="*/ 459 w 785"/>
                <a:gd name="T5" fmla="*/ 91 h 541"/>
                <a:gd name="T6" fmla="*/ 231 w 785"/>
                <a:gd name="T7" fmla="*/ 10 h 541"/>
                <a:gd name="T8" fmla="*/ 39 w 785"/>
                <a:gd name="T9" fmla="*/ 134 h 541"/>
                <a:gd name="T10" fmla="*/ 16 w 785"/>
                <a:gd name="T11" fmla="*/ 190 h 541"/>
                <a:gd name="T12" fmla="*/ 43 w 785"/>
                <a:gd name="T13" fmla="*/ 368 h 541"/>
                <a:gd name="T14" fmla="*/ 237 w 785"/>
                <a:gd name="T15" fmla="*/ 508 h 541"/>
                <a:gd name="T16" fmla="*/ 619 w 785"/>
                <a:gd name="T17" fmla="*/ 401 h 541"/>
                <a:gd name="T18" fmla="*/ 748 w 785"/>
                <a:gd name="T19" fmla="*/ 183 h 541"/>
                <a:gd name="T20" fmla="*/ 785 w 785"/>
                <a:gd name="T21" fmla="*/ 52 h 541"/>
                <a:gd name="T22" fmla="*/ 678 w 785"/>
                <a:gd name="T23" fmla="*/ 139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5" h="541">
                  <a:moveTo>
                    <a:pt x="678" y="139"/>
                  </a:moveTo>
                  <a:cubicBezTo>
                    <a:pt x="644" y="166"/>
                    <a:pt x="609" y="174"/>
                    <a:pt x="570" y="164"/>
                  </a:cubicBezTo>
                  <a:cubicBezTo>
                    <a:pt x="534" y="154"/>
                    <a:pt x="495" y="129"/>
                    <a:pt x="459" y="91"/>
                  </a:cubicBezTo>
                  <a:cubicBezTo>
                    <a:pt x="401" y="31"/>
                    <a:pt x="316" y="0"/>
                    <a:pt x="231" y="10"/>
                  </a:cubicBezTo>
                  <a:cubicBezTo>
                    <a:pt x="148" y="19"/>
                    <a:pt x="78" y="64"/>
                    <a:pt x="39" y="134"/>
                  </a:cubicBezTo>
                  <a:cubicBezTo>
                    <a:pt x="29" y="152"/>
                    <a:pt x="21" y="171"/>
                    <a:pt x="16" y="190"/>
                  </a:cubicBezTo>
                  <a:cubicBezTo>
                    <a:pt x="0" y="250"/>
                    <a:pt x="9" y="312"/>
                    <a:pt x="43" y="368"/>
                  </a:cubicBezTo>
                  <a:cubicBezTo>
                    <a:pt x="83" y="435"/>
                    <a:pt x="154" y="486"/>
                    <a:pt x="237" y="508"/>
                  </a:cubicBezTo>
                  <a:cubicBezTo>
                    <a:pt x="365" y="541"/>
                    <a:pt x="508" y="501"/>
                    <a:pt x="619" y="401"/>
                  </a:cubicBezTo>
                  <a:cubicBezTo>
                    <a:pt x="668" y="357"/>
                    <a:pt x="728" y="257"/>
                    <a:pt x="748" y="183"/>
                  </a:cubicBezTo>
                  <a:cubicBezTo>
                    <a:pt x="785" y="52"/>
                    <a:pt x="785" y="52"/>
                    <a:pt x="785" y="52"/>
                  </a:cubicBezTo>
                  <a:lnTo>
                    <a:pt x="678" y="139"/>
                  </a:lnTo>
                  <a:close/>
                </a:path>
              </a:pathLst>
            </a:custGeom>
            <a:solidFill>
              <a:srgbClr val="EFEFF0">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99" name="Freeform 2540">
              <a:extLst>
                <a:ext uri="{FF2B5EF4-FFF2-40B4-BE49-F238E27FC236}">
                  <a16:creationId xmlns:a16="http://schemas.microsoft.com/office/drawing/2014/main" id="{156C211B-C790-48A9-B50B-9B7D93052C44}"/>
                </a:ext>
              </a:extLst>
            </p:cNvPr>
            <p:cNvSpPr>
              <a:spLocks/>
            </p:cNvSpPr>
            <p:nvPr/>
          </p:nvSpPr>
          <p:spPr bwMode="auto">
            <a:xfrm>
              <a:off x="3046175" y="3001158"/>
              <a:ext cx="2521127" cy="1732934"/>
            </a:xfrm>
            <a:custGeom>
              <a:avLst/>
              <a:gdLst>
                <a:gd name="T0" fmla="*/ 678 w 784"/>
                <a:gd name="T1" fmla="*/ 138 h 539"/>
                <a:gd name="T2" fmla="*/ 570 w 784"/>
                <a:gd name="T3" fmla="*/ 164 h 539"/>
                <a:gd name="T4" fmla="*/ 458 w 784"/>
                <a:gd name="T5" fmla="*/ 90 h 539"/>
                <a:gd name="T6" fmla="*/ 231 w 784"/>
                <a:gd name="T7" fmla="*/ 9 h 539"/>
                <a:gd name="T8" fmla="*/ 40 w 784"/>
                <a:gd name="T9" fmla="*/ 133 h 539"/>
                <a:gd name="T10" fmla="*/ 17 w 784"/>
                <a:gd name="T11" fmla="*/ 189 h 539"/>
                <a:gd name="T12" fmla="*/ 43 w 784"/>
                <a:gd name="T13" fmla="*/ 367 h 539"/>
                <a:gd name="T14" fmla="*/ 237 w 784"/>
                <a:gd name="T15" fmla="*/ 506 h 539"/>
                <a:gd name="T16" fmla="*/ 619 w 784"/>
                <a:gd name="T17" fmla="*/ 400 h 539"/>
                <a:gd name="T18" fmla="*/ 748 w 784"/>
                <a:gd name="T19" fmla="*/ 182 h 539"/>
                <a:gd name="T20" fmla="*/ 784 w 784"/>
                <a:gd name="T21" fmla="*/ 52 h 539"/>
                <a:gd name="T22" fmla="*/ 678 w 784"/>
                <a:gd name="T23" fmla="*/ 13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4" h="539">
                  <a:moveTo>
                    <a:pt x="678" y="138"/>
                  </a:moveTo>
                  <a:cubicBezTo>
                    <a:pt x="644" y="166"/>
                    <a:pt x="609" y="174"/>
                    <a:pt x="570" y="164"/>
                  </a:cubicBezTo>
                  <a:cubicBezTo>
                    <a:pt x="533" y="154"/>
                    <a:pt x="495" y="129"/>
                    <a:pt x="458" y="90"/>
                  </a:cubicBezTo>
                  <a:cubicBezTo>
                    <a:pt x="401" y="30"/>
                    <a:pt x="316" y="0"/>
                    <a:pt x="231" y="9"/>
                  </a:cubicBezTo>
                  <a:cubicBezTo>
                    <a:pt x="148" y="18"/>
                    <a:pt x="78" y="64"/>
                    <a:pt x="40" y="133"/>
                  </a:cubicBezTo>
                  <a:cubicBezTo>
                    <a:pt x="30" y="151"/>
                    <a:pt x="22" y="170"/>
                    <a:pt x="17" y="189"/>
                  </a:cubicBezTo>
                  <a:cubicBezTo>
                    <a:pt x="0" y="249"/>
                    <a:pt x="9" y="311"/>
                    <a:pt x="43" y="367"/>
                  </a:cubicBezTo>
                  <a:cubicBezTo>
                    <a:pt x="84" y="434"/>
                    <a:pt x="154" y="484"/>
                    <a:pt x="237" y="506"/>
                  </a:cubicBezTo>
                  <a:cubicBezTo>
                    <a:pt x="365" y="539"/>
                    <a:pt x="507" y="500"/>
                    <a:pt x="619" y="400"/>
                  </a:cubicBezTo>
                  <a:cubicBezTo>
                    <a:pt x="668" y="356"/>
                    <a:pt x="727" y="256"/>
                    <a:pt x="748" y="182"/>
                  </a:cubicBezTo>
                  <a:cubicBezTo>
                    <a:pt x="784" y="52"/>
                    <a:pt x="784" y="52"/>
                    <a:pt x="784" y="52"/>
                  </a:cubicBezTo>
                  <a:lnTo>
                    <a:pt x="678" y="138"/>
                  </a:lnTo>
                  <a:close/>
                </a:path>
              </a:pathLst>
            </a:custGeom>
            <a:solidFill>
              <a:srgbClr val="EDEEEE">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00" name="Freeform 2541">
              <a:extLst>
                <a:ext uri="{FF2B5EF4-FFF2-40B4-BE49-F238E27FC236}">
                  <a16:creationId xmlns:a16="http://schemas.microsoft.com/office/drawing/2014/main" id="{7F39C3BA-C2EB-42EC-97C9-3BABC1AC648B}"/>
                </a:ext>
              </a:extLst>
            </p:cNvPr>
            <p:cNvSpPr>
              <a:spLocks/>
            </p:cNvSpPr>
            <p:nvPr/>
          </p:nvSpPr>
          <p:spPr bwMode="auto">
            <a:xfrm>
              <a:off x="3050259" y="3001158"/>
              <a:ext cx="2517043" cy="1732934"/>
            </a:xfrm>
            <a:custGeom>
              <a:avLst/>
              <a:gdLst>
                <a:gd name="T0" fmla="*/ 677 w 783"/>
                <a:gd name="T1" fmla="*/ 138 h 539"/>
                <a:gd name="T2" fmla="*/ 568 w 783"/>
                <a:gd name="T3" fmla="*/ 164 h 539"/>
                <a:gd name="T4" fmla="*/ 457 w 783"/>
                <a:gd name="T5" fmla="*/ 90 h 539"/>
                <a:gd name="T6" fmla="*/ 230 w 783"/>
                <a:gd name="T7" fmla="*/ 10 h 539"/>
                <a:gd name="T8" fmla="*/ 39 w 783"/>
                <a:gd name="T9" fmla="*/ 133 h 539"/>
                <a:gd name="T10" fmla="*/ 16 w 783"/>
                <a:gd name="T11" fmla="*/ 189 h 539"/>
                <a:gd name="T12" fmla="*/ 43 w 783"/>
                <a:gd name="T13" fmla="*/ 367 h 539"/>
                <a:gd name="T14" fmla="*/ 236 w 783"/>
                <a:gd name="T15" fmla="*/ 506 h 539"/>
                <a:gd name="T16" fmla="*/ 618 w 783"/>
                <a:gd name="T17" fmla="*/ 399 h 539"/>
                <a:gd name="T18" fmla="*/ 746 w 783"/>
                <a:gd name="T19" fmla="*/ 182 h 539"/>
                <a:gd name="T20" fmla="*/ 783 w 783"/>
                <a:gd name="T21" fmla="*/ 54 h 539"/>
                <a:gd name="T22" fmla="*/ 677 w 783"/>
                <a:gd name="T23" fmla="*/ 13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3" h="539">
                  <a:moveTo>
                    <a:pt x="677" y="138"/>
                  </a:moveTo>
                  <a:cubicBezTo>
                    <a:pt x="643" y="166"/>
                    <a:pt x="608" y="174"/>
                    <a:pt x="568" y="164"/>
                  </a:cubicBezTo>
                  <a:cubicBezTo>
                    <a:pt x="532" y="154"/>
                    <a:pt x="494" y="129"/>
                    <a:pt x="457" y="90"/>
                  </a:cubicBezTo>
                  <a:cubicBezTo>
                    <a:pt x="399" y="31"/>
                    <a:pt x="315" y="0"/>
                    <a:pt x="230" y="10"/>
                  </a:cubicBezTo>
                  <a:cubicBezTo>
                    <a:pt x="147" y="19"/>
                    <a:pt x="78" y="64"/>
                    <a:pt x="39" y="133"/>
                  </a:cubicBezTo>
                  <a:cubicBezTo>
                    <a:pt x="29" y="151"/>
                    <a:pt x="21" y="170"/>
                    <a:pt x="16" y="189"/>
                  </a:cubicBezTo>
                  <a:cubicBezTo>
                    <a:pt x="0" y="249"/>
                    <a:pt x="9" y="311"/>
                    <a:pt x="43" y="367"/>
                  </a:cubicBezTo>
                  <a:cubicBezTo>
                    <a:pt x="83" y="433"/>
                    <a:pt x="154" y="484"/>
                    <a:pt x="236" y="506"/>
                  </a:cubicBezTo>
                  <a:cubicBezTo>
                    <a:pt x="364" y="539"/>
                    <a:pt x="506" y="499"/>
                    <a:pt x="618" y="399"/>
                  </a:cubicBezTo>
                  <a:cubicBezTo>
                    <a:pt x="667" y="356"/>
                    <a:pt x="726" y="256"/>
                    <a:pt x="746" y="182"/>
                  </a:cubicBezTo>
                  <a:cubicBezTo>
                    <a:pt x="783" y="54"/>
                    <a:pt x="783" y="54"/>
                    <a:pt x="783" y="54"/>
                  </a:cubicBezTo>
                  <a:lnTo>
                    <a:pt x="677" y="138"/>
                  </a:lnTo>
                  <a:close/>
                </a:path>
              </a:pathLst>
            </a:custGeom>
            <a:solidFill>
              <a:srgbClr val="ECEDED">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01" name="Freeform 2542">
              <a:extLst>
                <a:ext uri="{FF2B5EF4-FFF2-40B4-BE49-F238E27FC236}">
                  <a16:creationId xmlns:a16="http://schemas.microsoft.com/office/drawing/2014/main" id="{350C314B-DAD9-443F-A8CF-1DA4A7A25718}"/>
                </a:ext>
              </a:extLst>
            </p:cNvPr>
            <p:cNvSpPr>
              <a:spLocks/>
            </p:cNvSpPr>
            <p:nvPr/>
          </p:nvSpPr>
          <p:spPr bwMode="auto">
            <a:xfrm>
              <a:off x="3050259" y="3003881"/>
              <a:ext cx="2514320" cy="1726128"/>
            </a:xfrm>
            <a:custGeom>
              <a:avLst/>
              <a:gdLst>
                <a:gd name="T0" fmla="*/ 678 w 782"/>
                <a:gd name="T1" fmla="*/ 138 h 537"/>
                <a:gd name="T2" fmla="*/ 568 w 782"/>
                <a:gd name="T3" fmla="*/ 164 h 537"/>
                <a:gd name="T4" fmla="*/ 456 w 782"/>
                <a:gd name="T5" fmla="*/ 90 h 537"/>
                <a:gd name="T6" fmla="*/ 230 w 782"/>
                <a:gd name="T7" fmla="*/ 9 h 537"/>
                <a:gd name="T8" fmla="*/ 40 w 782"/>
                <a:gd name="T9" fmla="*/ 132 h 537"/>
                <a:gd name="T10" fmla="*/ 17 w 782"/>
                <a:gd name="T11" fmla="*/ 188 h 537"/>
                <a:gd name="T12" fmla="*/ 43 w 782"/>
                <a:gd name="T13" fmla="*/ 366 h 537"/>
                <a:gd name="T14" fmla="*/ 237 w 782"/>
                <a:gd name="T15" fmla="*/ 504 h 537"/>
                <a:gd name="T16" fmla="*/ 617 w 782"/>
                <a:gd name="T17" fmla="*/ 398 h 537"/>
                <a:gd name="T18" fmla="*/ 746 w 782"/>
                <a:gd name="T19" fmla="*/ 181 h 537"/>
                <a:gd name="T20" fmla="*/ 782 w 782"/>
                <a:gd name="T21" fmla="*/ 54 h 537"/>
                <a:gd name="T22" fmla="*/ 678 w 782"/>
                <a:gd name="T23" fmla="*/ 13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2" h="537">
                  <a:moveTo>
                    <a:pt x="678" y="138"/>
                  </a:moveTo>
                  <a:cubicBezTo>
                    <a:pt x="643" y="166"/>
                    <a:pt x="608" y="174"/>
                    <a:pt x="568" y="164"/>
                  </a:cubicBezTo>
                  <a:cubicBezTo>
                    <a:pt x="532" y="154"/>
                    <a:pt x="493" y="128"/>
                    <a:pt x="456" y="90"/>
                  </a:cubicBezTo>
                  <a:cubicBezTo>
                    <a:pt x="399" y="30"/>
                    <a:pt x="315" y="0"/>
                    <a:pt x="230" y="9"/>
                  </a:cubicBezTo>
                  <a:cubicBezTo>
                    <a:pt x="147" y="18"/>
                    <a:pt x="78" y="63"/>
                    <a:pt x="40" y="132"/>
                  </a:cubicBezTo>
                  <a:cubicBezTo>
                    <a:pt x="29" y="150"/>
                    <a:pt x="22" y="169"/>
                    <a:pt x="17" y="188"/>
                  </a:cubicBezTo>
                  <a:cubicBezTo>
                    <a:pt x="0" y="248"/>
                    <a:pt x="9" y="310"/>
                    <a:pt x="43" y="366"/>
                  </a:cubicBezTo>
                  <a:cubicBezTo>
                    <a:pt x="83" y="432"/>
                    <a:pt x="154" y="482"/>
                    <a:pt x="237" y="504"/>
                  </a:cubicBezTo>
                  <a:cubicBezTo>
                    <a:pt x="364" y="537"/>
                    <a:pt x="506" y="498"/>
                    <a:pt x="617" y="398"/>
                  </a:cubicBezTo>
                  <a:cubicBezTo>
                    <a:pt x="666" y="354"/>
                    <a:pt x="725" y="255"/>
                    <a:pt x="746" y="181"/>
                  </a:cubicBezTo>
                  <a:cubicBezTo>
                    <a:pt x="782" y="54"/>
                    <a:pt x="782" y="54"/>
                    <a:pt x="782" y="54"/>
                  </a:cubicBezTo>
                  <a:lnTo>
                    <a:pt x="678" y="138"/>
                  </a:lnTo>
                  <a:close/>
                </a:path>
              </a:pathLst>
            </a:custGeom>
            <a:solidFill>
              <a:srgbClr val="EAEBEC">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02" name="Freeform 2543">
              <a:extLst>
                <a:ext uri="{FF2B5EF4-FFF2-40B4-BE49-F238E27FC236}">
                  <a16:creationId xmlns:a16="http://schemas.microsoft.com/office/drawing/2014/main" id="{C163DFC1-0DA6-43F7-A6B1-3B9E95C40991}"/>
                </a:ext>
              </a:extLst>
            </p:cNvPr>
            <p:cNvSpPr>
              <a:spLocks/>
            </p:cNvSpPr>
            <p:nvPr/>
          </p:nvSpPr>
          <p:spPr bwMode="auto">
            <a:xfrm>
              <a:off x="3052982" y="3003881"/>
              <a:ext cx="2508875" cy="1726128"/>
            </a:xfrm>
            <a:custGeom>
              <a:avLst/>
              <a:gdLst>
                <a:gd name="T0" fmla="*/ 677 w 780"/>
                <a:gd name="T1" fmla="*/ 138 h 537"/>
                <a:gd name="T2" fmla="*/ 567 w 780"/>
                <a:gd name="T3" fmla="*/ 164 h 537"/>
                <a:gd name="T4" fmla="*/ 455 w 780"/>
                <a:gd name="T5" fmla="*/ 90 h 537"/>
                <a:gd name="T6" fmla="*/ 229 w 780"/>
                <a:gd name="T7" fmla="*/ 10 h 537"/>
                <a:gd name="T8" fmla="*/ 39 w 780"/>
                <a:gd name="T9" fmla="*/ 133 h 537"/>
                <a:gd name="T10" fmla="*/ 16 w 780"/>
                <a:gd name="T11" fmla="*/ 188 h 537"/>
                <a:gd name="T12" fmla="*/ 43 w 780"/>
                <a:gd name="T13" fmla="*/ 365 h 537"/>
                <a:gd name="T14" fmla="*/ 236 w 780"/>
                <a:gd name="T15" fmla="*/ 504 h 537"/>
                <a:gd name="T16" fmla="*/ 616 w 780"/>
                <a:gd name="T17" fmla="*/ 398 h 537"/>
                <a:gd name="T18" fmla="*/ 744 w 780"/>
                <a:gd name="T19" fmla="*/ 181 h 537"/>
                <a:gd name="T20" fmla="*/ 780 w 780"/>
                <a:gd name="T21" fmla="*/ 56 h 537"/>
                <a:gd name="T22" fmla="*/ 677 w 780"/>
                <a:gd name="T23" fmla="*/ 13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0" h="537">
                  <a:moveTo>
                    <a:pt x="677" y="138"/>
                  </a:moveTo>
                  <a:cubicBezTo>
                    <a:pt x="642" y="166"/>
                    <a:pt x="607" y="175"/>
                    <a:pt x="567" y="164"/>
                  </a:cubicBezTo>
                  <a:cubicBezTo>
                    <a:pt x="531" y="154"/>
                    <a:pt x="492" y="129"/>
                    <a:pt x="455" y="90"/>
                  </a:cubicBezTo>
                  <a:cubicBezTo>
                    <a:pt x="398" y="31"/>
                    <a:pt x="314" y="0"/>
                    <a:pt x="229" y="10"/>
                  </a:cubicBezTo>
                  <a:cubicBezTo>
                    <a:pt x="147" y="19"/>
                    <a:pt x="77" y="64"/>
                    <a:pt x="39" y="133"/>
                  </a:cubicBezTo>
                  <a:cubicBezTo>
                    <a:pt x="29" y="151"/>
                    <a:pt x="21" y="169"/>
                    <a:pt x="16" y="188"/>
                  </a:cubicBezTo>
                  <a:cubicBezTo>
                    <a:pt x="0" y="248"/>
                    <a:pt x="9" y="310"/>
                    <a:pt x="43" y="365"/>
                  </a:cubicBezTo>
                  <a:cubicBezTo>
                    <a:pt x="83" y="432"/>
                    <a:pt x="153" y="482"/>
                    <a:pt x="236" y="504"/>
                  </a:cubicBezTo>
                  <a:cubicBezTo>
                    <a:pt x="362" y="537"/>
                    <a:pt x="505" y="497"/>
                    <a:pt x="616" y="398"/>
                  </a:cubicBezTo>
                  <a:cubicBezTo>
                    <a:pt x="665" y="354"/>
                    <a:pt x="724" y="255"/>
                    <a:pt x="744" y="181"/>
                  </a:cubicBezTo>
                  <a:cubicBezTo>
                    <a:pt x="780" y="56"/>
                    <a:pt x="780" y="56"/>
                    <a:pt x="780" y="56"/>
                  </a:cubicBezTo>
                  <a:lnTo>
                    <a:pt x="677" y="138"/>
                  </a:lnTo>
                  <a:close/>
                </a:path>
              </a:pathLst>
            </a:custGeom>
            <a:solidFill>
              <a:srgbClr val="E9EAEA">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03" name="Freeform 2544">
              <a:extLst>
                <a:ext uri="{FF2B5EF4-FFF2-40B4-BE49-F238E27FC236}">
                  <a16:creationId xmlns:a16="http://schemas.microsoft.com/office/drawing/2014/main" id="{E55D904C-C886-4385-9016-E774C7CD6F2A}"/>
                </a:ext>
              </a:extLst>
            </p:cNvPr>
            <p:cNvSpPr>
              <a:spLocks/>
            </p:cNvSpPr>
            <p:nvPr/>
          </p:nvSpPr>
          <p:spPr bwMode="auto">
            <a:xfrm>
              <a:off x="3052982" y="3006603"/>
              <a:ext cx="2504791" cy="1720682"/>
            </a:xfrm>
            <a:custGeom>
              <a:avLst/>
              <a:gdLst>
                <a:gd name="T0" fmla="*/ 678 w 779"/>
                <a:gd name="T1" fmla="*/ 138 h 535"/>
                <a:gd name="T2" fmla="*/ 567 w 779"/>
                <a:gd name="T3" fmla="*/ 163 h 535"/>
                <a:gd name="T4" fmla="*/ 455 w 779"/>
                <a:gd name="T5" fmla="*/ 90 h 535"/>
                <a:gd name="T6" fmla="*/ 229 w 779"/>
                <a:gd name="T7" fmla="*/ 9 h 535"/>
                <a:gd name="T8" fmla="*/ 40 w 779"/>
                <a:gd name="T9" fmla="*/ 132 h 535"/>
                <a:gd name="T10" fmla="*/ 17 w 779"/>
                <a:gd name="T11" fmla="*/ 187 h 535"/>
                <a:gd name="T12" fmla="*/ 43 w 779"/>
                <a:gd name="T13" fmla="*/ 364 h 535"/>
                <a:gd name="T14" fmla="*/ 236 w 779"/>
                <a:gd name="T15" fmla="*/ 502 h 535"/>
                <a:gd name="T16" fmla="*/ 616 w 779"/>
                <a:gd name="T17" fmla="*/ 396 h 535"/>
                <a:gd name="T18" fmla="*/ 744 w 779"/>
                <a:gd name="T19" fmla="*/ 179 h 535"/>
                <a:gd name="T20" fmla="*/ 779 w 779"/>
                <a:gd name="T21" fmla="*/ 56 h 535"/>
                <a:gd name="T22" fmla="*/ 678 w 779"/>
                <a:gd name="T23" fmla="*/ 138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9" h="535">
                  <a:moveTo>
                    <a:pt x="678" y="138"/>
                  </a:moveTo>
                  <a:cubicBezTo>
                    <a:pt x="643" y="166"/>
                    <a:pt x="607" y="174"/>
                    <a:pt x="567" y="163"/>
                  </a:cubicBezTo>
                  <a:cubicBezTo>
                    <a:pt x="531" y="154"/>
                    <a:pt x="492" y="128"/>
                    <a:pt x="455" y="90"/>
                  </a:cubicBezTo>
                  <a:cubicBezTo>
                    <a:pt x="398" y="30"/>
                    <a:pt x="313" y="0"/>
                    <a:pt x="229" y="9"/>
                  </a:cubicBezTo>
                  <a:cubicBezTo>
                    <a:pt x="147" y="18"/>
                    <a:pt x="78" y="63"/>
                    <a:pt x="40" y="132"/>
                  </a:cubicBezTo>
                  <a:cubicBezTo>
                    <a:pt x="29" y="150"/>
                    <a:pt x="22" y="169"/>
                    <a:pt x="17" y="187"/>
                  </a:cubicBezTo>
                  <a:cubicBezTo>
                    <a:pt x="0" y="247"/>
                    <a:pt x="10" y="309"/>
                    <a:pt x="43" y="364"/>
                  </a:cubicBezTo>
                  <a:cubicBezTo>
                    <a:pt x="83" y="430"/>
                    <a:pt x="153" y="481"/>
                    <a:pt x="236" y="502"/>
                  </a:cubicBezTo>
                  <a:cubicBezTo>
                    <a:pt x="362" y="535"/>
                    <a:pt x="504" y="496"/>
                    <a:pt x="616" y="396"/>
                  </a:cubicBezTo>
                  <a:cubicBezTo>
                    <a:pt x="664" y="353"/>
                    <a:pt x="723" y="253"/>
                    <a:pt x="744" y="179"/>
                  </a:cubicBezTo>
                  <a:cubicBezTo>
                    <a:pt x="779" y="56"/>
                    <a:pt x="779" y="56"/>
                    <a:pt x="779" y="56"/>
                  </a:cubicBezTo>
                  <a:lnTo>
                    <a:pt x="678" y="138"/>
                  </a:lnTo>
                  <a:close/>
                </a:path>
              </a:pathLst>
            </a:custGeom>
            <a:solidFill>
              <a:srgbClr val="E7E8E9">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04" name="Freeform 2545">
              <a:extLst>
                <a:ext uri="{FF2B5EF4-FFF2-40B4-BE49-F238E27FC236}">
                  <a16:creationId xmlns:a16="http://schemas.microsoft.com/office/drawing/2014/main" id="{47E807B4-19A4-43B7-86B2-E71AF088DF23}"/>
                </a:ext>
              </a:extLst>
            </p:cNvPr>
            <p:cNvSpPr>
              <a:spLocks/>
            </p:cNvSpPr>
            <p:nvPr/>
          </p:nvSpPr>
          <p:spPr bwMode="auto">
            <a:xfrm>
              <a:off x="3055704" y="3010687"/>
              <a:ext cx="2499346" cy="1716599"/>
            </a:xfrm>
            <a:custGeom>
              <a:avLst/>
              <a:gdLst>
                <a:gd name="T0" fmla="*/ 677 w 777"/>
                <a:gd name="T1" fmla="*/ 137 h 534"/>
                <a:gd name="T2" fmla="*/ 566 w 777"/>
                <a:gd name="T3" fmla="*/ 163 h 534"/>
                <a:gd name="T4" fmla="*/ 453 w 777"/>
                <a:gd name="T5" fmla="*/ 89 h 534"/>
                <a:gd name="T6" fmla="*/ 229 w 777"/>
                <a:gd name="T7" fmla="*/ 9 h 534"/>
                <a:gd name="T8" fmla="*/ 39 w 777"/>
                <a:gd name="T9" fmla="*/ 131 h 534"/>
                <a:gd name="T10" fmla="*/ 16 w 777"/>
                <a:gd name="T11" fmla="*/ 187 h 534"/>
                <a:gd name="T12" fmla="*/ 43 w 777"/>
                <a:gd name="T13" fmla="*/ 363 h 534"/>
                <a:gd name="T14" fmla="*/ 235 w 777"/>
                <a:gd name="T15" fmla="*/ 501 h 534"/>
                <a:gd name="T16" fmla="*/ 614 w 777"/>
                <a:gd name="T17" fmla="*/ 395 h 534"/>
                <a:gd name="T18" fmla="*/ 742 w 777"/>
                <a:gd name="T19" fmla="*/ 178 h 534"/>
                <a:gd name="T20" fmla="*/ 777 w 777"/>
                <a:gd name="T21" fmla="*/ 56 h 534"/>
                <a:gd name="T22" fmla="*/ 677 w 777"/>
                <a:gd name="T23" fmla="*/ 13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534">
                  <a:moveTo>
                    <a:pt x="677" y="137"/>
                  </a:moveTo>
                  <a:cubicBezTo>
                    <a:pt x="642" y="165"/>
                    <a:pt x="606" y="174"/>
                    <a:pt x="566" y="163"/>
                  </a:cubicBezTo>
                  <a:cubicBezTo>
                    <a:pt x="529" y="153"/>
                    <a:pt x="490" y="128"/>
                    <a:pt x="453" y="89"/>
                  </a:cubicBezTo>
                  <a:cubicBezTo>
                    <a:pt x="396" y="29"/>
                    <a:pt x="312" y="0"/>
                    <a:pt x="229" y="9"/>
                  </a:cubicBezTo>
                  <a:cubicBezTo>
                    <a:pt x="146" y="18"/>
                    <a:pt x="77" y="63"/>
                    <a:pt x="39" y="131"/>
                  </a:cubicBezTo>
                  <a:cubicBezTo>
                    <a:pt x="29" y="149"/>
                    <a:pt x="21" y="168"/>
                    <a:pt x="16" y="187"/>
                  </a:cubicBezTo>
                  <a:cubicBezTo>
                    <a:pt x="0" y="246"/>
                    <a:pt x="9" y="308"/>
                    <a:pt x="43" y="363"/>
                  </a:cubicBezTo>
                  <a:cubicBezTo>
                    <a:pt x="83" y="429"/>
                    <a:pt x="153" y="479"/>
                    <a:pt x="235" y="501"/>
                  </a:cubicBezTo>
                  <a:cubicBezTo>
                    <a:pt x="361" y="534"/>
                    <a:pt x="503" y="494"/>
                    <a:pt x="614" y="395"/>
                  </a:cubicBezTo>
                  <a:cubicBezTo>
                    <a:pt x="663" y="351"/>
                    <a:pt x="722" y="252"/>
                    <a:pt x="742" y="178"/>
                  </a:cubicBezTo>
                  <a:cubicBezTo>
                    <a:pt x="777" y="56"/>
                    <a:pt x="777" y="56"/>
                    <a:pt x="777" y="56"/>
                  </a:cubicBezTo>
                  <a:lnTo>
                    <a:pt x="677" y="137"/>
                  </a:lnTo>
                  <a:close/>
                </a:path>
              </a:pathLst>
            </a:custGeom>
            <a:solidFill>
              <a:srgbClr val="E6E7E7">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05" name="Freeform 2546">
              <a:extLst>
                <a:ext uri="{FF2B5EF4-FFF2-40B4-BE49-F238E27FC236}">
                  <a16:creationId xmlns:a16="http://schemas.microsoft.com/office/drawing/2014/main" id="{337A1282-30E5-4556-818D-7FA1FC625F61}"/>
                </a:ext>
              </a:extLst>
            </p:cNvPr>
            <p:cNvSpPr>
              <a:spLocks/>
            </p:cNvSpPr>
            <p:nvPr/>
          </p:nvSpPr>
          <p:spPr bwMode="auto">
            <a:xfrm>
              <a:off x="3055704" y="3010687"/>
              <a:ext cx="2496623" cy="1713876"/>
            </a:xfrm>
            <a:custGeom>
              <a:avLst/>
              <a:gdLst>
                <a:gd name="T0" fmla="*/ 677 w 776"/>
                <a:gd name="T1" fmla="*/ 137 h 533"/>
                <a:gd name="T2" fmla="*/ 566 w 776"/>
                <a:gd name="T3" fmla="*/ 163 h 533"/>
                <a:gd name="T4" fmla="*/ 453 w 776"/>
                <a:gd name="T5" fmla="*/ 89 h 533"/>
                <a:gd name="T6" fmla="*/ 229 w 776"/>
                <a:gd name="T7" fmla="*/ 9 h 533"/>
                <a:gd name="T8" fmla="*/ 39 w 776"/>
                <a:gd name="T9" fmla="*/ 131 h 533"/>
                <a:gd name="T10" fmla="*/ 17 w 776"/>
                <a:gd name="T11" fmla="*/ 187 h 533"/>
                <a:gd name="T12" fmla="*/ 43 w 776"/>
                <a:gd name="T13" fmla="*/ 363 h 533"/>
                <a:gd name="T14" fmla="*/ 235 w 776"/>
                <a:gd name="T15" fmla="*/ 500 h 533"/>
                <a:gd name="T16" fmla="*/ 614 w 776"/>
                <a:gd name="T17" fmla="*/ 394 h 533"/>
                <a:gd name="T18" fmla="*/ 742 w 776"/>
                <a:gd name="T19" fmla="*/ 178 h 533"/>
                <a:gd name="T20" fmla="*/ 776 w 776"/>
                <a:gd name="T21" fmla="*/ 58 h 533"/>
                <a:gd name="T22" fmla="*/ 677 w 776"/>
                <a:gd name="T23" fmla="*/ 13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6" h="533">
                  <a:moveTo>
                    <a:pt x="677" y="137"/>
                  </a:moveTo>
                  <a:cubicBezTo>
                    <a:pt x="642" y="166"/>
                    <a:pt x="606" y="174"/>
                    <a:pt x="566" y="163"/>
                  </a:cubicBezTo>
                  <a:cubicBezTo>
                    <a:pt x="529" y="154"/>
                    <a:pt x="490" y="128"/>
                    <a:pt x="453" y="89"/>
                  </a:cubicBezTo>
                  <a:cubicBezTo>
                    <a:pt x="396" y="30"/>
                    <a:pt x="312" y="0"/>
                    <a:pt x="229" y="9"/>
                  </a:cubicBezTo>
                  <a:cubicBezTo>
                    <a:pt x="146" y="18"/>
                    <a:pt x="78" y="63"/>
                    <a:pt x="39" y="131"/>
                  </a:cubicBezTo>
                  <a:cubicBezTo>
                    <a:pt x="29" y="149"/>
                    <a:pt x="22" y="168"/>
                    <a:pt x="17" y="187"/>
                  </a:cubicBezTo>
                  <a:cubicBezTo>
                    <a:pt x="0" y="247"/>
                    <a:pt x="10" y="307"/>
                    <a:pt x="43" y="363"/>
                  </a:cubicBezTo>
                  <a:cubicBezTo>
                    <a:pt x="83" y="429"/>
                    <a:pt x="153" y="479"/>
                    <a:pt x="235" y="500"/>
                  </a:cubicBezTo>
                  <a:cubicBezTo>
                    <a:pt x="361" y="533"/>
                    <a:pt x="503" y="494"/>
                    <a:pt x="614" y="394"/>
                  </a:cubicBezTo>
                  <a:cubicBezTo>
                    <a:pt x="662" y="351"/>
                    <a:pt x="721" y="252"/>
                    <a:pt x="742" y="178"/>
                  </a:cubicBezTo>
                  <a:cubicBezTo>
                    <a:pt x="776" y="58"/>
                    <a:pt x="776" y="58"/>
                    <a:pt x="776" y="58"/>
                  </a:cubicBezTo>
                  <a:lnTo>
                    <a:pt x="677" y="137"/>
                  </a:lnTo>
                  <a:close/>
                </a:path>
              </a:pathLst>
            </a:custGeom>
            <a:solidFill>
              <a:srgbClr val="E4E5E6">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06" name="Freeform 2547">
              <a:extLst>
                <a:ext uri="{FF2B5EF4-FFF2-40B4-BE49-F238E27FC236}">
                  <a16:creationId xmlns:a16="http://schemas.microsoft.com/office/drawing/2014/main" id="{7ACCC276-0807-4670-9311-8DB5A3D00D69}"/>
                </a:ext>
              </a:extLst>
            </p:cNvPr>
            <p:cNvSpPr>
              <a:spLocks/>
            </p:cNvSpPr>
            <p:nvPr/>
          </p:nvSpPr>
          <p:spPr bwMode="auto">
            <a:xfrm>
              <a:off x="3059788" y="3013410"/>
              <a:ext cx="2488455" cy="1711153"/>
            </a:xfrm>
            <a:custGeom>
              <a:avLst/>
              <a:gdLst>
                <a:gd name="T0" fmla="*/ 677 w 774"/>
                <a:gd name="T1" fmla="*/ 137 h 532"/>
                <a:gd name="T2" fmla="*/ 565 w 774"/>
                <a:gd name="T3" fmla="*/ 163 h 532"/>
                <a:gd name="T4" fmla="*/ 451 w 774"/>
                <a:gd name="T5" fmla="*/ 89 h 532"/>
                <a:gd name="T6" fmla="*/ 228 w 774"/>
                <a:gd name="T7" fmla="*/ 9 h 532"/>
                <a:gd name="T8" fmla="*/ 39 w 774"/>
                <a:gd name="T9" fmla="*/ 131 h 532"/>
                <a:gd name="T10" fmla="*/ 16 w 774"/>
                <a:gd name="T11" fmla="*/ 186 h 532"/>
                <a:gd name="T12" fmla="*/ 43 w 774"/>
                <a:gd name="T13" fmla="*/ 361 h 532"/>
                <a:gd name="T14" fmla="*/ 234 w 774"/>
                <a:gd name="T15" fmla="*/ 499 h 532"/>
                <a:gd name="T16" fmla="*/ 612 w 774"/>
                <a:gd name="T17" fmla="*/ 393 h 532"/>
                <a:gd name="T18" fmla="*/ 740 w 774"/>
                <a:gd name="T19" fmla="*/ 177 h 532"/>
                <a:gd name="T20" fmla="*/ 774 w 774"/>
                <a:gd name="T21" fmla="*/ 58 h 532"/>
                <a:gd name="T22" fmla="*/ 677 w 774"/>
                <a:gd name="T23" fmla="*/ 13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4" h="532">
                  <a:moveTo>
                    <a:pt x="677" y="137"/>
                  </a:moveTo>
                  <a:cubicBezTo>
                    <a:pt x="641" y="165"/>
                    <a:pt x="605" y="174"/>
                    <a:pt x="565" y="163"/>
                  </a:cubicBezTo>
                  <a:cubicBezTo>
                    <a:pt x="528" y="153"/>
                    <a:pt x="489" y="128"/>
                    <a:pt x="451" y="89"/>
                  </a:cubicBezTo>
                  <a:cubicBezTo>
                    <a:pt x="395" y="29"/>
                    <a:pt x="311" y="0"/>
                    <a:pt x="228" y="9"/>
                  </a:cubicBezTo>
                  <a:cubicBezTo>
                    <a:pt x="146" y="18"/>
                    <a:pt x="77" y="62"/>
                    <a:pt x="39" y="131"/>
                  </a:cubicBezTo>
                  <a:cubicBezTo>
                    <a:pt x="29" y="149"/>
                    <a:pt x="21" y="167"/>
                    <a:pt x="16" y="186"/>
                  </a:cubicBezTo>
                  <a:cubicBezTo>
                    <a:pt x="0" y="246"/>
                    <a:pt x="9" y="306"/>
                    <a:pt x="43" y="361"/>
                  </a:cubicBezTo>
                  <a:cubicBezTo>
                    <a:pt x="82" y="427"/>
                    <a:pt x="152" y="477"/>
                    <a:pt x="234" y="499"/>
                  </a:cubicBezTo>
                  <a:cubicBezTo>
                    <a:pt x="360" y="532"/>
                    <a:pt x="502" y="492"/>
                    <a:pt x="612" y="393"/>
                  </a:cubicBezTo>
                  <a:cubicBezTo>
                    <a:pt x="661" y="350"/>
                    <a:pt x="720" y="251"/>
                    <a:pt x="740" y="177"/>
                  </a:cubicBezTo>
                  <a:cubicBezTo>
                    <a:pt x="774" y="58"/>
                    <a:pt x="774" y="58"/>
                    <a:pt x="774" y="58"/>
                  </a:cubicBezTo>
                  <a:lnTo>
                    <a:pt x="677" y="137"/>
                  </a:lnTo>
                  <a:close/>
                </a:path>
              </a:pathLst>
            </a:custGeom>
            <a:solidFill>
              <a:srgbClr val="E3E4E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07" name="Freeform 2548">
              <a:extLst>
                <a:ext uri="{FF2B5EF4-FFF2-40B4-BE49-F238E27FC236}">
                  <a16:creationId xmlns:a16="http://schemas.microsoft.com/office/drawing/2014/main" id="{5E25C905-4478-435B-8226-4F29C18AE92D}"/>
                </a:ext>
              </a:extLst>
            </p:cNvPr>
            <p:cNvSpPr>
              <a:spLocks/>
            </p:cNvSpPr>
            <p:nvPr/>
          </p:nvSpPr>
          <p:spPr bwMode="auto">
            <a:xfrm>
              <a:off x="3062511" y="3013410"/>
              <a:ext cx="2483010" cy="1707069"/>
            </a:xfrm>
            <a:custGeom>
              <a:avLst/>
              <a:gdLst>
                <a:gd name="T0" fmla="*/ 676 w 772"/>
                <a:gd name="T1" fmla="*/ 137 h 531"/>
                <a:gd name="T2" fmla="*/ 564 w 772"/>
                <a:gd name="T3" fmla="*/ 163 h 531"/>
                <a:gd name="T4" fmla="*/ 450 w 772"/>
                <a:gd name="T5" fmla="*/ 89 h 531"/>
                <a:gd name="T6" fmla="*/ 227 w 772"/>
                <a:gd name="T7" fmla="*/ 9 h 531"/>
                <a:gd name="T8" fmla="*/ 38 w 772"/>
                <a:gd name="T9" fmla="*/ 131 h 531"/>
                <a:gd name="T10" fmla="*/ 16 w 772"/>
                <a:gd name="T11" fmla="*/ 186 h 531"/>
                <a:gd name="T12" fmla="*/ 42 w 772"/>
                <a:gd name="T13" fmla="*/ 361 h 531"/>
                <a:gd name="T14" fmla="*/ 233 w 772"/>
                <a:gd name="T15" fmla="*/ 498 h 531"/>
                <a:gd name="T16" fmla="*/ 611 w 772"/>
                <a:gd name="T17" fmla="*/ 393 h 531"/>
                <a:gd name="T18" fmla="*/ 739 w 772"/>
                <a:gd name="T19" fmla="*/ 177 h 531"/>
                <a:gd name="T20" fmla="*/ 772 w 772"/>
                <a:gd name="T21" fmla="*/ 60 h 531"/>
                <a:gd name="T22" fmla="*/ 676 w 772"/>
                <a:gd name="T23" fmla="*/ 137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2" h="531">
                  <a:moveTo>
                    <a:pt x="676" y="137"/>
                  </a:moveTo>
                  <a:cubicBezTo>
                    <a:pt x="641" y="166"/>
                    <a:pt x="604" y="174"/>
                    <a:pt x="564" y="163"/>
                  </a:cubicBezTo>
                  <a:cubicBezTo>
                    <a:pt x="527" y="154"/>
                    <a:pt x="487" y="128"/>
                    <a:pt x="450" y="89"/>
                  </a:cubicBezTo>
                  <a:cubicBezTo>
                    <a:pt x="394" y="30"/>
                    <a:pt x="310" y="0"/>
                    <a:pt x="227" y="9"/>
                  </a:cubicBezTo>
                  <a:cubicBezTo>
                    <a:pt x="145" y="18"/>
                    <a:pt x="76" y="63"/>
                    <a:pt x="38" y="131"/>
                  </a:cubicBezTo>
                  <a:cubicBezTo>
                    <a:pt x="28" y="149"/>
                    <a:pt x="21" y="167"/>
                    <a:pt x="16" y="186"/>
                  </a:cubicBezTo>
                  <a:cubicBezTo>
                    <a:pt x="0" y="246"/>
                    <a:pt x="9" y="306"/>
                    <a:pt x="42" y="361"/>
                  </a:cubicBezTo>
                  <a:cubicBezTo>
                    <a:pt x="82" y="427"/>
                    <a:pt x="151" y="477"/>
                    <a:pt x="233" y="498"/>
                  </a:cubicBezTo>
                  <a:cubicBezTo>
                    <a:pt x="359" y="531"/>
                    <a:pt x="500" y="492"/>
                    <a:pt x="611" y="393"/>
                  </a:cubicBezTo>
                  <a:cubicBezTo>
                    <a:pt x="660" y="349"/>
                    <a:pt x="718" y="250"/>
                    <a:pt x="739" y="177"/>
                  </a:cubicBezTo>
                  <a:cubicBezTo>
                    <a:pt x="772" y="60"/>
                    <a:pt x="772" y="60"/>
                    <a:pt x="772" y="60"/>
                  </a:cubicBezTo>
                  <a:lnTo>
                    <a:pt x="676" y="137"/>
                  </a:lnTo>
                  <a:close/>
                </a:path>
              </a:pathLst>
            </a:custGeom>
            <a:solidFill>
              <a:srgbClr val="E1E3E3">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08" name="Freeform 2549">
              <a:extLst>
                <a:ext uri="{FF2B5EF4-FFF2-40B4-BE49-F238E27FC236}">
                  <a16:creationId xmlns:a16="http://schemas.microsoft.com/office/drawing/2014/main" id="{121A2782-5A71-40ED-91F8-A477DF180EF2}"/>
                </a:ext>
              </a:extLst>
            </p:cNvPr>
            <p:cNvSpPr>
              <a:spLocks/>
            </p:cNvSpPr>
            <p:nvPr/>
          </p:nvSpPr>
          <p:spPr bwMode="auto">
            <a:xfrm>
              <a:off x="3062511" y="3017494"/>
              <a:ext cx="2478926" cy="1700263"/>
            </a:xfrm>
            <a:custGeom>
              <a:avLst/>
              <a:gdLst>
                <a:gd name="T0" fmla="*/ 676 w 771"/>
                <a:gd name="T1" fmla="*/ 137 h 529"/>
                <a:gd name="T2" fmla="*/ 563 w 771"/>
                <a:gd name="T3" fmla="*/ 163 h 529"/>
                <a:gd name="T4" fmla="*/ 450 w 771"/>
                <a:gd name="T5" fmla="*/ 88 h 529"/>
                <a:gd name="T6" fmla="*/ 227 w 771"/>
                <a:gd name="T7" fmla="*/ 9 h 529"/>
                <a:gd name="T8" fmla="*/ 39 w 771"/>
                <a:gd name="T9" fmla="*/ 130 h 529"/>
                <a:gd name="T10" fmla="*/ 16 w 771"/>
                <a:gd name="T11" fmla="*/ 185 h 529"/>
                <a:gd name="T12" fmla="*/ 43 w 771"/>
                <a:gd name="T13" fmla="*/ 360 h 529"/>
                <a:gd name="T14" fmla="*/ 233 w 771"/>
                <a:gd name="T15" fmla="*/ 497 h 529"/>
                <a:gd name="T16" fmla="*/ 611 w 771"/>
                <a:gd name="T17" fmla="*/ 391 h 529"/>
                <a:gd name="T18" fmla="*/ 738 w 771"/>
                <a:gd name="T19" fmla="*/ 176 h 529"/>
                <a:gd name="T20" fmla="*/ 771 w 771"/>
                <a:gd name="T21" fmla="*/ 60 h 529"/>
                <a:gd name="T22" fmla="*/ 676 w 771"/>
                <a:gd name="T23" fmla="*/ 1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1" h="529">
                  <a:moveTo>
                    <a:pt x="676" y="137"/>
                  </a:moveTo>
                  <a:cubicBezTo>
                    <a:pt x="641" y="165"/>
                    <a:pt x="604" y="174"/>
                    <a:pt x="563" y="163"/>
                  </a:cubicBezTo>
                  <a:cubicBezTo>
                    <a:pt x="526" y="153"/>
                    <a:pt x="487" y="127"/>
                    <a:pt x="450" y="88"/>
                  </a:cubicBezTo>
                  <a:cubicBezTo>
                    <a:pt x="393" y="29"/>
                    <a:pt x="310" y="0"/>
                    <a:pt x="227" y="9"/>
                  </a:cubicBezTo>
                  <a:cubicBezTo>
                    <a:pt x="145" y="18"/>
                    <a:pt x="77" y="62"/>
                    <a:pt x="39" y="130"/>
                  </a:cubicBezTo>
                  <a:cubicBezTo>
                    <a:pt x="29" y="148"/>
                    <a:pt x="21" y="166"/>
                    <a:pt x="16" y="185"/>
                  </a:cubicBezTo>
                  <a:cubicBezTo>
                    <a:pt x="0" y="245"/>
                    <a:pt x="9" y="305"/>
                    <a:pt x="43" y="360"/>
                  </a:cubicBezTo>
                  <a:cubicBezTo>
                    <a:pt x="82" y="425"/>
                    <a:pt x="152" y="475"/>
                    <a:pt x="233" y="497"/>
                  </a:cubicBezTo>
                  <a:cubicBezTo>
                    <a:pt x="359" y="529"/>
                    <a:pt x="500" y="490"/>
                    <a:pt x="611" y="391"/>
                  </a:cubicBezTo>
                  <a:cubicBezTo>
                    <a:pt x="659" y="348"/>
                    <a:pt x="718" y="249"/>
                    <a:pt x="738" y="176"/>
                  </a:cubicBezTo>
                  <a:cubicBezTo>
                    <a:pt x="771" y="60"/>
                    <a:pt x="771" y="60"/>
                    <a:pt x="771" y="60"/>
                  </a:cubicBezTo>
                  <a:lnTo>
                    <a:pt x="676" y="137"/>
                  </a:lnTo>
                  <a:close/>
                </a:path>
              </a:pathLst>
            </a:custGeom>
            <a:solidFill>
              <a:srgbClr val="E0E1E2">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09" name="Freeform 2550">
              <a:extLst>
                <a:ext uri="{FF2B5EF4-FFF2-40B4-BE49-F238E27FC236}">
                  <a16:creationId xmlns:a16="http://schemas.microsoft.com/office/drawing/2014/main" id="{79A8DDCF-6575-430A-A7E7-3A7BDC1880F7}"/>
                </a:ext>
              </a:extLst>
            </p:cNvPr>
            <p:cNvSpPr>
              <a:spLocks/>
            </p:cNvSpPr>
            <p:nvPr/>
          </p:nvSpPr>
          <p:spPr bwMode="auto">
            <a:xfrm>
              <a:off x="3065233" y="3017494"/>
              <a:ext cx="2473481" cy="1700263"/>
            </a:xfrm>
            <a:custGeom>
              <a:avLst/>
              <a:gdLst>
                <a:gd name="T0" fmla="*/ 676 w 769"/>
                <a:gd name="T1" fmla="*/ 137 h 529"/>
                <a:gd name="T2" fmla="*/ 562 w 769"/>
                <a:gd name="T3" fmla="*/ 163 h 529"/>
                <a:gd name="T4" fmla="*/ 448 w 769"/>
                <a:gd name="T5" fmla="*/ 89 h 529"/>
                <a:gd name="T6" fmla="*/ 226 w 769"/>
                <a:gd name="T7" fmla="*/ 9 h 529"/>
                <a:gd name="T8" fmla="*/ 38 w 769"/>
                <a:gd name="T9" fmla="*/ 130 h 529"/>
                <a:gd name="T10" fmla="*/ 16 w 769"/>
                <a:gd name="T11" fmla="*/ 185 h 529"/>
                <a:gd name="T12" fmla="*/ 42 w 769"/>
                <a:gd name="T13" fmla="*/ 360 h 529"/>
                <a:gd name="T14" fmla="*/ 233 w 769"/>
                <a:gd name="T15" fmla="*/ 496 h 529"/>
                <a:gd name="T16" fmla="*/ 609 w 769"/>
                <a:gd name="T17" fmla="*/ 391 h 529"/>
                <a:gd name="T18" fmla="*/ 737 w 769"/>
                <a:gd name="T19" fmla="*/ 176 h 529"/>
                <a:gd name="T20" fmla="*/ 769 w 769"/>
                <a:gd name="T21" fmla="*/ 62 h 529"/>
                <a:gd name="T22" fmla="*/ 676 w 769"/>
                <a:gd name="T23" fmla="*/ 1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9" h="529">
                  <a:moveTo>
                    <a:pt x="676" y="137"/>
                  </a:moveTo>
                  <a:cubicBezTo>
                    <a:pt x="640" y="166"/>
                    <a:pt x="603" y="174"/>
                    <a:pt x="562" y="163"/>
                  </a:cubicBezTo>
                  <a:cubicBezTo>
                    <a:pt x="525" y="154"/>
                    <a:pt x="486" y="128"/>
                    <a:pt x="448" y="89"/>
                  </a:cubicBezTo>
                  <a:cubicBezTo>
                    <a:pt x="392" y="30"/>
                    <a:pt x="309" y="0"/>
                    <a:pt x="226" y="9"/>
                  </a:cubicBezTo>
                  <a:cubicBezTo>
                    <a:pt x="144" y="18"/>
                    <a:pt x="76" y="63"/>
                    <a:pt x="38" y="130"/>
                  </a:cubicBezTo>
                  <a:cubicBezTo>
                    <a:pt x="28" y="148"/>
                    <a:pt x="21" y="167"/>
                    <a:pt x="16" y="185"/>
                  </a:cubicBezTo>
                  <a:cubicBezTo>
                    <a:pt x="0" y="245"/>
                    <a:pt x="9" y="305"/>
                    <a:pt x="42" y="360"/>
                  </a:cubicBezTo>
                  <a:cubicBezTo>
                    <a:pt x="82" y="425"/>
                    <a:pt x="151" y="475"/>
                    <a:pt x="233" y="496"/>
                  </a:cubicBezTo>
                  <a:cubicBezTo>
                    <a:pt x="358" y="529"/>
                    <a:pt x="499" y="490"/>
                    <a:pt x="609" y="391"/>
                  </a:cubicBezTo>
                  <a:cubicBezTo>
                    <a:pt x="658" y="348"/>
                    <a:pt x="716" y="249"/>
                    <a:pt x="737" y="176"/>
                  </a:cubicBezTo>
                  <a:cubicBezTo>
                    <a:pt x="769" y="62"/>
                    <a:pt x="769" y="62"/>
                    <a:pt x="769" y="62"/>
                  </a:cubicBezTo>
                  <a:lnTo>
                    <a:pt x="676" y="137"/>
                  </a:lnTo>
                  <a:close/>
                </a:path>
              </a:pathLst>
            </a:custGeom>
            <a:solidFill>
              <a:srgbClr val="DEE0E0">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10" name="Freeform 2551">
              <a:extLst>
                <a:ext uri="{FF2B5EF4-FFF2-40B4-BE49-F238E27FC236}">
                  <a16:creationId xmlns:a16="http://schemas.microsoft.com/office/drawing/2014/main" id="{B49960EC-9542-4B50-BE90-6A91ACACF166}"/>
                </a:ext>
              </a:extLst>
            </p:cNvPr>
            <p:cNvSpPr>
              <a:spLocks/>
            </p:cNvSpPr>
            <p:nvPr/>
          </p:nvSpPr>
          <p:spPr bwMode="auto">
            <a:xfrm>
              <a:off x="3065233" y="3020216"/>
              <a:ext cx="2470758" cy="1694818"/>
            </a:xfrm>
            <a:custGeom>
              <a:avLst/>
              <a:gdLst>
                <a:gd name="T0" fmla="*/ 676 w 768"/>
                <a:gd name="T1" fmla="*/ 136 h 527"/>
                <a:gd name="T2" fmla="*/ 562 w 768"/>
                <a:gd name="T3" fmla="*/ 163 h 527"/>
                <a:gd name="T4" fmla="*/ 448 w 768"/>
                <a:gd name="T5" fmla="*/ 88 h 527"/>
                <a:gd name="T6" fmla="*/ 226 w 768"/>
                <a:gd name="T7" fmla="*/ 9 h 527"/>
                <a:gd name="T8" fmla="*/ 39 w 768"/>
                <a:gd name="T9" fmla="*/ 130 h 527"/>
                <a:gd name="T10" fmla="*/ 16 w 768"/>
                <a:gd name="T11" fmla="*/ 184 h 527"/>
                <a:gd name="T12" fmla="*/ 42 w 768"/>
                <a:gd name="T13" fmla="*/ 358 h 527"/>
                <a:gd name="T14" fmla="*/ 233 w 768"/>
                <a:gd name="T15" fmla="*/ 495 h 527"/>
                <a:gd name="T16" fmla="*/ 609 w 768"/>
                <a:gd name="T17" fmla="*/ 390 h 527"/>
                <a:gd name="T18" fmla="*/ 736 w 768"/>
                <a:gd name="T19" fmla="*/ 174 h 527"/>
                <a:gd name="T20" fmla="*/ 768 w 768"/>
                <a:gd name="T21" fmla="*/ 62 h 527"/>
                <a:gd name="T22" fmla="*/ 676 w 768"/>
                <a:gd name="T23" fmla="*/ 136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527">
                  <a:moveTo>
                    <a:pt x="676" y="136"/>
                  </a:moveTo>
                  <a:cubicBezTo>
                    <a:pt x="640" y="165"/>
                    <a:pt x="603" y="174"/>
                    <a:pt x="562" y="163"/>
                  </a:cubicBezTo>
                  <a:cubicBezTo>
                    <a:pt x="525" y="153"/>
                    <a:pt x="485" y="127"/>
                    <a:pt x="448" y="88"/>
                  </a:cubicBezTo>
                  <a:cubicBezTo>
                    <a:pt x="392" y="29"/>
                    <a:pt x="309" y="0"/>
                    <a:pt x="226" y="9"/>
                  </a:cubicBezTo>
                  <a:cubicBezTo>
                    <a:pt x="145" y="18"/>
                    <a:pt x="76" y="62"/>
                    <a:pt x="39" y="130"/>
                  </a:cubicBezTo>
                  <a:cubicBezTo>
                    <a:pt x="29" y="147"/>
                    <a:pt x="21" y="166"/>
                    <a:pt x="16" y="184"/>
                  </a:cubicBezTo>
                  <a:cubicBezTo>
                    <a:pt x="0" y="244"/>
                    <a:pt x="9" y="304"/>
                    <a:pt x="42" y="358"/>
                  </a:cubicBezTo>
                  <a:cubicBezTo>
                    <a:pt x="82" y="424"/>
                    <a:pt x="151" y="473"/>
                    <a:pt x="233" y="495"/>
                  </a:cubicBezTo>
                  <a:cubicBezTo>
                    <a:pt x="358" y="527"/>
                    <a:pt x="499" y="488"/>
                    <a:pt x="609" y="390"/>
                  </a:cubicBezTo>
                  <a:cubicBezTo>
                    <a:pt x="657" y="346"/>
                    <a:pt x="716" y="248"/>
                    <a:pt x="736" y="174"/>
                  </a:cubicBezTo>
                  <a:cubicBezTo>
                    <a:pt x="768" y="62"/>
                    <a:pt x="768" y="62"/>
                    <a:pt x="768" y="62"/>
                  </a:cubicBezTo>
                  <a:lnTo>
                    <a:pt x="676" y="136"/>
                  </a:lnTo>
                  <a:close/>
                </a:path>
              </a:pathLst>
            </a:custGeom>
            <a:solidFill>
              <a:srgbClr val="DDDEDF">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11" name="Freeform 2552">
              <a:extLst>
                <a:ext uri="{FF2B5EF4-FFF2-40B4-BE49-F238E27FC236}">
                  <a16:creationId xmlns:a16="http://schemas.microsoft.com/office/drawing/2014/main" id="{750A2ADF-B088-4D03-A6FC-68052C3F1D55}"/>
                </a:ext>
              </a:extLst>
            </p:cNvPr>
            <p:cNvSpPr>
              <a:spLocks/>
            </p:cNvSpPr>
            <p:nvPr/>
          </p:nvSpPr>
          <p:spPr bwMode="auto">
            <a:xfrm>
              <a:off x="3069317" y="3020216"/>
              <a:ext cx="2462591" cy="1694818"/>
            </a:xfrm>
            <a:custGeom>
              <a:avLst/>
              <a:gdLst>
                <a:gd name="T0" fmla="*/ 675 w 766"/>
                <a:gd name="T1" fmla="*/ 137 h 527"/>
                <a:gd name="T2" fmla="*/ 561 w 766"/>
                <a:gd name="T3" fmla="*/ 163 h 527"/>
                <a:gd name="T4" fmla="*/ 447 w 766"/>
                <a:gd name="T5" fmla="*/ 88 h 527"/>
                <a:gd name="T6" fmla="*/ 225 w 766"/>
                <a:gd name="T7" fmla="*/ 9 h 527"/>
                <a:gd name="T8" fmla="*/ 38 w 766"/>
                <a:gd name="T9" fmla="*/ 130 h 527"/>
                <a:gd name="T10" fmla="*/ 16 w 766"/>
                <a:gd name="T11" fmla="*/ 185 h 527"/>
                <a:gd name="T12" fmla="*/ 42 w 766"/>
                <a:gd name="T13" fmla="*/ 358 h 527"/>
                <a:gd name="T14" fmla="*/ 232 w 766"/>
                <a:gd name="T15" fmla="*/ 494 h 527"/>
                <a:gd name="T16" fmla="*/ 608 w 766"/>
                <a:gd name="T17" fmla="*/ 389 h 527"/>
                <a:gd name="T18" fmla="*/ 735 w 766"/>
                <a:gd name="T19" fmla="*/ 174 h 527"/>
                <a:gd name="T20" fmla="*/ 766 w 766"/>
                <a:gd name="T21" fmla="*/ 64 h 527"/>
                <a:gd name="T22" fmla="*/ 675 w 766"/>
                <a:gd name="T23" fmla="*/ 13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6" h="527">
                  <a:moveTo>
                    <a:pt x="675" y="137"/>
                  </a:moveTo>
                  <a:cubicBezTo>
                    <a:pt x="639" y="166"/>
                    <a:pt x="602" y="174"/>
                    <a:pt x="561" y="163"/>
                  </a:cubicBezTo>
                  <a:cubicBezTo>
                    <a:pt x="524" y="154"/>
                    <a:pt x="484" y="128"/>
                    <a:pt x="447" y="88"/>
                  </a:cubicBezTo>
                  <a:cubicBezTo>
                    <a:pt x="390" y="30"/>
                    <a:pt x="308" y="0"/>
                    <a:pt x="225" y="9"/>
                  </a:cubicBezTo>
                  <a:cubicBezTo>
                    <a:pt x="144" y="18"/>
                    <a:pt x="76" y="62"/>
                    <a:pt x="38" y="130"/>
                  </a:cubicBezTo>
                  <a:cubicBezTo>
                    <a:pt x="28" y="148"/>
                    <a:pt x="21" y="166"/>
                    <a:pt x="16" y="185"/>
                  </a:cubicBezTo>
                  <a:cubicBezTo>
                    <a:pt x="0" y="244"/>
                    <a:pt x="9" y="304"/>
                    <a:pt x="42" y="358"/>
                  </a:cubicBezTo>
                  <a:cubicBezTo>
                    <a:pt x="81" y="423"/>
                    <a:pt x="151" y="473"/>
                    <a:pt x="232" y="494"/>
                  </a:cubicBezTo>
                  <a:cubicBezTo>
                    <a:pt x="357" y="527"/>
                    <a:pt x="497" y="488"/>
                    <a:pt x="608" y="389"/>
                  </a:cubicBezTo>
                  <a:cubicBezTo>
                    <a:pt x="656" y="346"/>
                    <a:pt x="714" y="248"/>
                    <a:pt x="735" y="174"/>
                  </a:cubicBezTo>
                  <a:cubicBezTo>
                    <a:pt x="766" y="64"/>
                    <a:pt x="766" y="64"/>
                    <a:pt x="766" y="64"/>
                  </a:cubicBezTo>
                  <a:lnTo>
                    <a:pt x="675" y="137"/>
                  </a:lnTo>
                  <a:close/>
                </a:path>
              </a:pathLst>
            </a:custGeom>
            <a:solidFill>
              <a:srgbClr val="DBDDDE">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12" name="Freeform 2553">
              <a:extLst>
                <a:ext uri="{FF2B5EF4-FFF2-40B4-BE49-F238E27FC236}">
                  <a16:creationId xmlns:a16="http://schemas.microsoft.com/office/drawing/2014/main" id="{FB43D5D5-E98B-4324-90CC-03A7FB92A01C}"/>
                </a:ext>
              </a:extLst>
            </p:cNvPr>
            <p:cNvSpPr>
              <a:spLocks/>
            </p:cNvSpPr>
            <p:nvPr/>
          </p:nvSpPr>
          <p:spPr bwMode="auto">
            <a:xfrm>
              <a:off x="3069317" y="3022939"/>
              <a:ext cx="2459868" cy="1688011"/>
            </a:xfrm>
            <a:custGeom>
              <a:avLst/>
              <a:gdLst>
                <a:gd name="T0" fmla="*/ 676 w 765"/>
                <a:gd name="T1" fmla="*/ 136 h 525"/>
                <a:gd name="T2" fmla="*/ 561 w 765"/>
                <a:gd name="T3" fmla="*/ 163 h 525"/>
                <a:gd name="T4" fmla="*/ 446 w 765"/>
                <a:gd name="T5" fmla="*/ 88 h 525"/>
                <a:gd name="T6" fmla="*/ 225 w 765"/>
                <a:gd name="T7" fmla="*/ 9 h 525"/>
                <a:gd name="T8" fmla="*/ 39 w 765"/>
                <a:gd name="T9" fmla="*/ 129 h 525"/>
                <a:gd name="T10" fmla="*/ 16 w 765"/>
                <a:gd name="T11" fmla="*/ 184 h 525"/>
                <a:gd name="T12" fmla="*/ 42 w 765"/>
                <a:gd name="T13" fmla="*/ 357 h 525"/>
                <a:gd name="T14" fmla="*/ 232 w 765"/>
                <a:gd name="T15" fmla="*/ 493 h 525"/>
                <a:gd name="T16" fmla="*/ 607 w 765"/>
                <a:gd name="T17" fmla="*/ 388 h 525"/>
                <a:gd name="T18" fmla="*/ 734 w 765"/>
                <a:gd name="T19" fmla="*/ 173 h 525"/>
                <a:gd name="T20" fmla="*/ 765 w 765"/>
                <a:gd name="T21" fmla="*/ 64 h 525"/>
                <a:gd name="T22" fmla="*/ 676 w 765"/>
                <a:gd name="T23" fmla="*/ 13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5" h="525">
                  <a:moveTo>
                    <a:pt x="676" y="136"/>
                  </a:moveTo>
                  <a:cubicBezTo>
                    <a:pt x="640" y="165"/>
                    <a:pt x="602" y="174"/>
                    <a:pt x="561" y="163"/>
                  </a:cubicBezTo>
                  <a:cubicBezTo>
                    <a:pt x="523" y="153"/>
                    <a:pt x="484" y="127"/>
                    <a:pt x="446" y="88"/>
                  </a:cubicBezTo>
                  <a:cubicBezTo>
                    <a:pt x="390" y="29"/>
                    <a:pt x="308" y="0"/>
                    <a:pt x="225" y="9"/>
                  </a:cubicBezTo>
                  <a:cubicBezTo>
                    <a:pt x="144" y="18"/>
                    <a:pt x="76" y="62"/>
                    <a:pt x="39" y="129"/>
                  </a:cubicBezTo>
                  <a:cubicBezTo>
                    <a:pt x="29" y="147"/>
                    <a:pt x="21" y="165"/>
                    <a:pt x="16" y="184"/>
                  </a:cubicBezTo>
                  <a:cubicBezTo>
                    <a:pt x="0" y="243"/>
                    <a:pt x="9" y="302"/>
                    <a:pt x="42" y="357"/>
                  </a:cubicBezTo>
                  <a:cubicBezTo>
                    <a:pt x="82" y="422"/>
                    <a:pt x="151" y="471"/>
                    <a:pt x="232" y="493"/>
                  </a:cubicBezTo>
                  <a:cubicBezTo>
                    <a:pt x="357" y="525"/>
                    <a:pt x="497" y="486"/>
                    <a:pt x="607" y="388"/>
                  </a:cubicBezTo>
                  <a:cubicBezTo>
                    <a:pt x="655" y="345"/>
                    <a:pt x="714" y="246"/>
                    <a:pt x="734" y="173"/>
                  </a:cubicBezTo>
                  <a:cubicBezTo>
                    <a:pt x="765" y="64"/>
                    <a:pt x="765" y="64"/>
                    <a:pt x="765" y="64"/>
                  </a:cubicBezTo>
                  <a:lnTo>
                    <a:pt x="676" y="136"/>
                  </a:lnTo>
                  <a:close/>
                </a:path>
              </a:pathLst>
            </a:custGeom>
            <a:solidFill>
              <a:srgbClr val="DADCDC">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13" name="Freeform 2554">
              <a:extLst>
                <a:ext uri="{FF2B5EF4-FFF2-40B4-BE49-F238E27FC236}">
                  <a16:creationId xmlns:a16="http://schemas.microsoft.com/office/drawing/2014/main" id="{15BD5141-A607-41FD-87D2-10862267369E}"/>
                </a:ext>
              </a:extLst>
            </p:cNvPr>
            <p:cNvSpPr>
              <a:spLocks/>
            </p:cNvSpPr>
            <p:nvPr/>
          </p:nvSpPr>
          <p:spPr bwMode="auto">
            <a:xfrm>
              <a:off x="3072040" y="3022939"/>
              <a:ext cx="2454423" cy="1688011"/>
            </a:xfrm>
            <a:custGeom>
              <a:avLst/>
              <a:gdLst>
                <a:gd name="T0" fmla="*/ 675 w 763"/>
                <a:gd name="T1" fmla="*/ 137 h 525"/>
                <a:gd name="T2" fmla="*/ 560 w 763"/>
                <a:gd name="T3" fmla="*/ 163 h 525"/>
                <a:gd name="T4" fmla="*/ 445 w 763"/>
                <a:gd name="T5" fmla="*/ 88 h 525"/>
                <a:gd name="T6" fmla="*/ 224 w 763"/>
                <a:gd name="T7" fmla="*/ 9 h 525"/>
                <a:gd name="T8" fmla="*/ 38 w 763"/>
                <a:gd name="T9" fmla="*/ 129 h 525"/>
                <a:gd name="T10" fmla="*/ 16 w 763"/>
                <a:gd name="T11" fmla="*/ 184 h 525"/>
                <a:gd name="T12" fmla="*/ 42 w 763"/>
                <a:gd name="T13" fmla="*/ 357 h 525"/>
                <a:gd name="T14" fmla="*/ 231 w 763"/>
                <a:gd name="T15" fmla="*/ 492 h 525"/>
                <a:gd name="T16" fmla="*/ 606 w 763"/>
                <a:gd name="T17" fmla="*/ 387 h 525"/>
                <a:gd name="T18" fmla="*/ 733 w 763"/>
                <a:gd name="T19" fmla="*/ 173 h 525"/>
                <a:gd name="T20" fmla="*/ 763 w 763"/>
                <a:gd name="T21" fmla="*/ 66 h 525"/>
                <a:gd name="T22" fmla="*/ 675 w 763"/>
                <a:gd name="T23" fmla="*/ 13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525">
                  <a:moveTo>
                    <a:pt x="675" y="137"/>
                  </a:moveTo>
                  <a:cubicBezTo>
                    <a:pt x="639" y="166"/>
                    <a:pt x="601" y="174"/>
                    <a:pt x="560" y="163"/>
                  </a:cubicBezTo>
                  <a:cubicBezTo>
                    <a:pt x="522" y="154"/>
                    <a:pt x="482" y="127"/>
                    <a:pt x="445" y="88"/>
                  </a:cubicBezTo>
                  <a:cubicBezTo>
                    <a:pt x="389" y="30"/>
                    <a:pt x="306" y="0"/>
                    <a:pt x="224" y="9"/>
                  </a:cubicBezTo>
                  <a:cubicBezTo>
                    <a:pt x="143" y="18"/>
                    <a:pt x="76" y="62"/>
                    <a:pt x="38" y="129"/>
                  </a:cubicBezTo>
                  <a:cubicBezTo>
                    <a:pt x="28" y="147"/>
                    <a:pt x="21" y="165"/>
                    <a:pt x="16" y="184"/>
                  </a:cubicBezTo>
                  <a:cubicBezTo>
                    <a:pt x="0" y="243"/>
                    <a:pt x="9" y="302"/>
                    <a:pt x="42" y="357"/>
                  </a:cubicBezTo>
                  <a:cubicBezTo>
                    <a:pt x="81" y="422"/>
                    <a:pt x="150" y="471"/>
                    <a:pt x="231" y="492"/>
                  </a:cubicBezTo>
                  <a:cubicBezTo>
                    <a:pt x="356" y="525"/>
                    <a:pt x="496" y="486"/>
                    <a:pt x="606" y="387"/>
                  </a:cubicBezTo>
                  <a:cubicBezTo>
                    <a:pt x="654" y="344"/>
                    <a:pt x="712" y="246"/>
                    <a:pt x="733" y="173"/>
                  </a:cubicBezTo>
                  <a:cubicBezTo>
                    <a:pt x="763" y="66"/>
                    <a:pt x="763" y="66"/>
                    <a:pt x="763" y="66"/>
                  </a:cubicBezTo>
                  <a:lnTo>
                    <a:pt x="675" y="137"/>
                  </a:lnTo>
                  <a:close/>
                </a:path>
              </a:pathLst>
            </a:custGeom>
            <a:solidFill>
              <a:srgbClr val="D8DADB">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14" name="Freeform 2555">
              <a:extLst>
                <a:ext uri="{FF2B5EF4-FFF2-40B4-BE49-F238E27FC236}">
                  <a16:creationId xmlns:a16="http://schemas.microsoft.com/office/drawing/2014/main" id="{0A1479E0-2B16-4F93-BF22-45A200B8911C}"/>
                </a:ext>
              </a:extLst>
            </p:cNvPr>
            <p:cNvSpPr>
              <a:spLocks/>
            </p:cNvSpPr>
            <p:nvPr/>
          </p:nvSpPr>
          <p:spPr bwMode="auto">
            <a:xfrm>
              <a:off x="3072040" y="3027023"/>
              <a:ext cx="2450339" cy="1681205"/>
            </a:xfrm>
            <a:custGeom>
              <a:avLst/>
              <a:gdLst>
                <a:gd name="T0" fmla="*/ 675 w 762"/>
                <a:gd name="T1" fmla="*/ 136 h 523"/>
                <a:gd name="T2" fmla="*/ 560 w 762"/>
                <a:gd name="T3" fmla="*/ 163 h 523"/>
                <a:gd name="T4" fmla="*/ 444 w 762"/>
                <a:gd name="T5" fmla="*/ 87 h 523"/>
                <a:gd name="T6" fmla="*/ 224 w 762"/>
                <a:gd name="T7" fmla="*/ 9 h 523"/>
                <a:gd name="T8" fmla="*/ 39 w 762"/>
                <a:gd name="T9" fmla="*/ 129 h 523"/>
                <a:gd name="T10" fmla="*/ 16 w 762"/>
                <a:gd name="T11" fmla="*/ 183 h 523"/>
                <a:gd name="T12" fmla="*/ 42 w 762"/>
                <a:gd name="T13" fmla="*/ 355 h 523"/>
                <a:gd name="T14" fmla="*/ 231 w 762"/>
                <a:gd name="T15" fmla="*/ 491 h 523"/>
                <a:gd name="T16" fmla="*/ 606 w 762"/>
                <a:gd name="T17" fmla="*/ 386 h 523"/>
                <a:gd name="T18" fmla="*/ 732 w 762"/>
                <a:gd name="T19" fmla="*/ 172 h 523"/>
                <a:gd name="T20" fmla="*/ 762 w 762"/>
                <a:gd name="T21" fmla="*/ 66 h 523"/>
                <a:gd name="T22" fmla="*/ 675 w 762"/>
                <a:gd name="T23" fmla="*/ 13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523">
                  <a:moveTo>
                    <a:pt x="675" y="136"/>
                  </a:moveTo>
                  <a:cubicBezTo>
                    <a:pt x="639" y="165"/>
                    <a:pt x="601" y="174"/>
                    <a:pt x="560" y="163"/>
                  </a:cubicBezTo>
                  <a:cubicBezTo>
                    <a:pt x="522" y="153"/>
                    <a:pt x="482" y="127"/>
                    <a:pt x="444" y="87"/>
                  </a:cubicBezTo>
                  <a:cubicBezTo>
                    <a:pt x="389" y="29"/>
                    <a:pt x="306" y="0"/>
                    <a:pt x="224" y="9"/>
                  </a:cubicBezTo>
                  <a:cubicBezTo>
                    <a:pt x="144" y="18"/>
                    <a:pt x="76" y="61"/>
                    <a:pt x="39" y="129"/>
                  </a:cubicBezTo>
                  <a:cubicBezTo>
                    <a:pt x="29" y="146"/>
                    <a:pt x="21" y="165"/>
                    <a:pt x="16" y="183"/>
                  </a:cubicBezTo>
                  <a:cubicBezTo>
                    <a:pt x="0" y="242"/>
                    <a:pt x="9" y="301"/>
                    <a:pt x="42" y="355"/>
                  </a:cubicBezTo>
                  <a:cubicBezTo>
                    <a:pt x="81" y="420"/>
                    <a:pt x="150" y="469"/>
                    <a:pt x="231" y="491"/>
                  </a:cubicBezTo>
                  <a:cubicBezTo>
                    <a:pt x="356" y="523"/>
                    <a:pt x="496" y="484"/>
                    <a:pt x="606" y="386"/>
                  </a:cubicBezTo>
                  <a:cubicBezTo>
                    <a:pt x="654" y="343"/>
                    <a:pt x="712" y="245"/>
                    <a:pt x="732" y="172"/>
                  </a:cubicBezTo>
                  <a:cubicBezTo>
                    <a:pt x="762" y="66"/>
                    <a:pt x="762" y="66"/>
                    <a:pt x="762" y="66"/>
                  </a:cubicBezTo>
                  <a:lnTo>
                    <a:pt x="675" y="136"/>
                  </a:lnTo>
                  <a:close/>
                </a:path>
              </a:pathLst>
            </a:custGeom>
            <a:solidFill>
              <a:srgbClr val="D7D9DA">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15" name="Freeform 2556">
              <a:extLst>
                <a:ext uri="{FF2B5EF4-FFF2-40B4-BE49-F238E27FC236}">
                  <a16:creationId xmlns:a16="http://schemas.microsoft.com/office/drawing/2014/main" id="{DB24AC7F-C5DC-43ED-BF2A-209356820031}"/>
                </a:ext>
              </a:extLst>
            </p:cNvPr>
            <p:cNvSpPr>
              <a:spLocks/>
            </p:cNvSpPr>
            <p:nvPr/>
          </p:nvSpPr>
          <p:spPr bwMode="auto">
            <a:xfrm>
              <a:off x="3074762" y="3027023"/>
              <a:ext cx="2444894" cy="1681205"/>
            </a:xfrm>
            <a:custGeom>
              <a:avLst/>
              <a:gdLst>
                <a:gd name="T0" fmla="*/ 675 w 760"/>
                <a:gd name="T1" fmla="*/ 136 h 523"/>
                <a:gd name="T2" fmla="*/ 558 w 760"/>
                <a:gd name="T3" fmla="*/ 163 h 523"/>
                <a:gd name="T4" fmla="*/ 443 w 760"/>
                <a:gd name="T5" fmla="*/ 88 h 523"/>
                <a:gd name="T6" fmla="*/ 223 w 760"/>
                <a:gd name="T7" fmla="*/ 9 h 523"/>
                <a:gd name="T8" fmla="*/ 38 w 760"/>
                <a:gd name="T9" fmla="*/ 129 h 523"/>
                <a:gd name="T10" fmla="*/ 16 w 760"/>
                <a:gd name="T11" fmla="*/ 183 h 523"/>
                <a:gd name="T12" fmla="*/ 42 w 760"/>
                <a:gd name="T13" fmla="*/ 355 h 523"/>
                <a:gd name="T14" fmla="*/ 230 w 760"/>
                <a:gd name="T15" fmla="*/ 490 h 523"/>
                <a:gd name="T16" fmla="*/ 604 w 760"/>
                <a:gd name="T17" fmla="*/ 386 h 523"/>
                <a:gd name="T18" fmla="*/ 731 w 760"/>
                <a:gd name="T19" fmla="*/ 172 h 523"/>
                <a:gd name="T20" fmla="*/ 760 w 760"/>
                <a:gd name="T21" fmla="*/ 68 h 523"/>
                <a:gd name="T22" fmla="*/ 675 w 760"/>
                <a:gd name="T23" fmla="*/ 13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0" h="523">
                  <a:moveTo>
                    <a:pt x="675" y="136"/>
                  </a:moveTo>
                  <a:cubicBezTo>
                    <a:pt x="638" y="166"/>
                    <a:pt x="600" y="175"/>
                    <a:pt x="558" y="163"/>
                  </a:cubicBezTo>
                  <a:cubicBezTo>
                    <a:pt x="521" y="153"/>
                    <a:pt x="481" y="127"/>
                    <a:pt x="443" y="88"/>
                  </a:cubicBezTo>
                  <a:cubicBezTo>
                    <a:pt x="387" y="30"/>
                    <a:pt x="305" y="0"/>
                    <a:pt x="223" y="9"/>
                  </a:cubicBezTo>
                  <a:cubicBezTo>
                    <a:pt x="143" y="18"/>
                    <a:pt x="75" y="62"/>
                    <a:pt x="38" y="129"/>
                  </a:cubicBezTo>
                  <a:cubicBezTo>
                    <a:pt x="28" y="147"/>
                    <a:pt x="21" y="165"/>
                    <a:pt x="16" y="183"/>
                  </a:cubicBezTo>
                  <a:cubicBezTo>
                    <a:pt x="0" y="242"/>
                    <a:pt x="9" y="301"/>
                    <a:pt x="42" y="355"/>
                  </a:cubicBezTo>
                  <a:cubicBezTo>
                    <a:pt x="81" y="420"/>
                    <a:pt x="150" y="469"/>
                    <a:pt x="230" y="490"/>
                  </a:cubicBezTo>
                  <a:cubicBezTo>
                    <a:pt x="355" y="523"/>
                    <a:pt x="495" y="484"/>
                    <a:pt x="604" y="386"/>
                  </a:cubicBezTo>
                  <a:cubicBezTo>
                    <a:pt x="652" y="343"/>
                    <a:pt x="710" y="245"/>
                    <a:pt x="731" y="172"/>
                  </a:cubicBezTo>
                  <a:cubicBezTo>
                    <a:pt x="760" y="68"/>
                    <a:pt x="760" y="68"/>
                    <a:pt x="760" y="68"/>
                  </a:cubicBezTo>
                  <a:lnTo>
                    <a:pt x="675" y="136"/>
                  </a:lnTo>
                  <a:close/>
                </a:path>
              </a:pathLst>
            </a:custGeom>
            <a:solidFill>
              <a:srgbClr val="D5D7D8">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16" name="Freeform 2557">
              <a:extLst>
                <a:ext uri="{FF2B5EF4-FFF2-40B4-BE49-F238E27FC236}">
                  <a16:creationId xmlns:a16="http://schemas.microsoft.com/office/drawing/2014/main" id="{6CD1C69C-C1F9-489E-83ED-874610BAC780}"/>
                </a:ext>
              </a:extLst>
            </p:cNvPr>
            <p:cNvSpPr>
              <a:spLocks/>
            </p:cNvSpPr>
            <p:nvPr/>
          </p:nvSpPr>
          <p:spPr bwMode="auto">
            <a:xfrm>
              <a:off x="3078846" y="3029745"/>
              <a:ext cx="2438087" cy="1674398"/>
            </a:xfrm>
            <a:custGeom>
              <a:avLst/>
              <a:gdLst>
                <a:gd name="T0" fmla="*/ 674 w 758"/>
                <a:gd name="T1" fmla="*/ 136 h 521"/>
                <a:gd name="T2" fmla="*/ 557 w 758"/>
                <a:gd name="T3" fmla="*/ 163 h 521"/>
                <a:gd name="T4" fmla="*/ 442 w 758"/>
                <a:gd name="T5" fmla="*/ 87 h 521"/>
                <a:gd name="T6" fmla="*/ 222 w 758"/>
                <a:gd name="T7" fmla="*/ 9 h 521"/>
                <a:gd name="T8" fmla="*/ 38 w 758"/>
                <a:gd name="T9" fmla="*/ 128 h 521"/>
                <a:gd name="T10" fmla="*/ 15 w 758"/>
                <a:gd name="T11" fmla="*/ 182 h 521"/>
                <a:gd name="T12" fmla="*/ 41 w 758"/>
                <a:gd name="T13" fmla="*/ 354 h 521"/>
                <a:gd name="T14" fmla="*/ 230 w 758"/>
                <a:gd name="T15" fmla="*/ 489 h 521"/>
                <a:gd name="T16" fmla="*/ 603 w 758"/>
                <a:gd name="T17" fmla="*/ 384 h 521"/>
                <a:gd name="T18" fmla="*/ 729 w 758"/>
                <a:gd name="T19" fmla="*/ 171 h 521"/>
                <a:gd name="T20" fmla="*/ 758 w 758"/>
                <a:gd name="T21" fmla="*/ 68 h 521"/>
                <a:gd name="T22" fmla="*/ 674 w 758"/>
                <a:gd name="T23" fmla="*/ 13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8" h="521">
                  <a:moveTo>
                    <a:pt x="674" y="136"/>
                  </a:moveTo>
                  <a:cubicBezTo>
                    <a:pt x="638" y="165"/>
                    <a:pt x="599" y="174"/>
                    <a:pt x="557" y="163"/>
                  </a:cubicBezTo>
                  <a:cubicBezTo>
                    <a:pt x="520" y="153"/>
                    <a:pt x="480" y="127"/>
                    <a:pt x="442" y="87"/>
                  </a:cubicBezTo>
                  <a:cubicBezTo>
                    <a:pt x="386" y="29"/>
                    <a:pt x="304" y="0"/>
                    <a:pt x="222" y="9"/>
                  </a:cubicBezTo>
                  <a:cubicBezTo>
                    <a:pt x="142" y="18"/>
                    <a:pt x="75" y="61"/>
                    <a:pt x="38" y="128"/>
                  </a:cubicBezTo>
                  <a:cubicBezTo>
                    <a:pt x="28" y="146"/>
                    <a:pt x="20" y="164"/>
                    <a:pt x="15" y="182"/>
                  </a:cubicBezTo>
                  <a:cubicBezTo>
                    <a:pt x="0" y="241"/>
                    <a:pt x="8" y="300"/>
                    <a:pt x="41" y="354"/>
                  </a:cubicBezTo>
                  <a:cubicBezTo>
                    <a:pt x="80" y="418"/>
                    <a:pt x="149" y="468"/>
                    <a:pt x="230" y="489"/>
                  </a:cubicBezTo>
                  <a:cubicBezTo>
                    <a:pt x="354" y="521"/>
                    <a:pt x="493" y="482"/>
                    <a:pt x="603" y="384"/>
                  </a:cubicBezTo>
                  <a:cubicBezTo>
                    <a:pt x="651" y="341"/>
                    <a:pt x="709" y="243"/>
                    <a:pt x="729" y="171"/>
                  </a:cubicBezTo>
                  <a:cubicBezTo>
                    <a:pt x="758" y="68"/>
                    <a:pt x="758" y="68"/>
                    <a:pt x="758" y="68"/>
                  </a:cubicBezTo>
                  <a:lnTo>
                    <a:pt x="674" y="136"/>
                  </a:lnTo>
                  <a:close/>
                </a:path>
              </a:pathLst>
            </a:custGeom>
            <a:solidFill>
              <a:srgbClr val="D4D6D7">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17" name="Freeform 2558">
              <a:extLst>
                <a:ext uri="{FF2B5EF4-FFF2-40B4-BE49-F238E27FC236}">
                  <a16:creationId xmlns:a16="http://schemas.microsoft.com/office/drawing/2014/main" id="{46263624-3475-43BF-B203-E4E94FE963C0}"/>
                </a:ext>
              </a:extLst>
            </p:cNvPr>
            <p:cNvSpPr>
              <a:spLocks/>
            </p:cNvSpPr>
            <p:nvPr/>
          </p:nvSpPr>
          <p:spPr bwMode="auto">
            <a:xfrm>
              <a:off x="3078846" y="3029745"/>
              <a:ext cx="2434003" cy="1674398"/>
            </a:xfrm>
            <a:custGeom>
              <a:avLst/>
              <a:gdLst>
                <a:gd name="T0" fmla="*/ 674 w 757"/>
                <a:gd name="T1" fmla="*/ 136 h 521"/>
                <a:gd name="T2" fmla="*/ 557 w 757"/>
                <a:gd name="T3" fmla="*/ 163 h 521"/>
                <a:gd name="T4" fmla="*/ 441 w 757"/>
                <a:gd name="T5" fmla="*/ 87 h 521"/>
                <a:gd name="T6" fmla="*/ 222 w 757"/>
                <a:gd name="T7" fmla="*/ 9 h 521"/>
                <a:gd name="T8" fmla="*/ 38 w 757"/>
                <a:gd name="T9" fmla="*/ 128 h 521"/>
                <a:gd name="T10" fmla="*/ 16 w 757"/>
                <a:gd name="T11" fmla="*/ 182 h 521"/>
                <a:gd name="T12" fmla="*/ 42 w 757"/>
                <a:gd name="T13" fmla="*/ 354 h 521"/>
                <a:gd name="T14" fmla="*/ 230 w 757"/>
                <a:gd name="T15" fmla="*/ 488 h 521"/>
                <a:gd name="T16" fmla="*/ 602 w 757"/>
                <a:gd name="T17" fmla="*/ 384 h 521"/>
                <a:gd name="T18" fmla="*/ 729 w 757"/>
                <a:gd name="T19" fmla="*/ 170 h 521"/>
                <a:gd name="T20" fmla="*/ 757 w 757"/>
                <a:gd name="T21" fmla="*/ 69 h 521"/>
                <a:gd name="T22" fmla="*/ 674 w 757"/>
                <a:gd name="T23" fmla="*/ 13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7" h="521">
                  <a:moveTo>
                    <a:pt x="674" y="136"/>
                  </a:moveTo>
                  <a:cubicBezTo>
                    <a:pt x="638" y="166"/>
                    <a:pt x="599" y="175"/>
                    <a:pt x="557" y="163"/>
                  </a:cubicBezTo>
                  <a:cubicBezTo>
                    <a:pt x="519" y="153"/>
                    <a:pt x="479" y="127"/>
                    <a:pt x="441" y="87"/>
                  </a:cubicBezTo>
                  <a:cubicBezTo>
                    <a:pt x="386" y="30"/>
                    <a:pt x="304" y="0"/>
                    <a:pt x="222" y="9"/>
                  </a:cubicBezTo>
                  <a:cubicBezTo>
                    <a:pt x="142" y="18"/>
                    <a:pt x="75" y="62"/>
                    <a:pt x="38" y="128"/>
                  </a:cubicBezTo>
                  <a:cubicBezTo>
                    <a:pt x="28" y="146"/>
                    <a:pt x="21" y="164"/>
                    <a:pt x="16" y="182"/>
                  </a:cubicBezTo>
                  <a:cubicBezTo>
                    <a:pt x="0" y="241"/>
                    <a:pt x="9" y="300"/>
                    <a:pt x="42" y="354"/>
                  </a:cubicBezTo>
                  <a:cubicBezTo>
                    <a:pt x="81" y="418"/>
                    <a:pt x="149" y="467"/>
                    <a:pt x="230" y="488"/>
                  </a:cubicBezTo>
                  <a:cubicBezTo>
                    <a:pt x="354" y="521"/>
                    <a:pt x="493" y="482"/>
                    <a:pt x="602" y="384"/>
                  </a:cubicBezTo>
                  <a:cubicBezTo>
                    <a:pt x="650" y="341"/>
                    <a:pt x="708" y="243"/>
                    <a:pt x="729" y="170"/>
                  </a:cubicBezTo>
                  <a:cubicBezTo>
                    <a:pt x="757" y="69"/>
                    <a:pt x="757" y="69"/>
                    <a:pt x="757" y="69"/>
                  </a:cubicBezTo>
                  <a:lnTo>
                    <a:pt x="674" y="136"/>
                  </a:lnTo>
                  <a:close/>
                </a:path>
              </a:pathLst>
            </a:custGeom>
            <a:solidFill>
              <a:srgbClr val="D2D4D5">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18" name="Freeform 2559">
              <a:extLst>
                <a:ext uri="{FF2B5EF4-FFF2-40B4-BE49-F238E27FC236}">
                  <a16:creationId xmlns:a16="http://schemas.microsoft.com/office/drawing/2014/main" id="{977F4493-D6E8-44F9-8CD4-6811C03487B1}"/>
                </a:ext>
              </a:extLst>
            </p:cNvPr>
            <p:cNvSpPr>
              <a:spLocks/>
            </p:cNvSpPr>
            <p:nvPr/>
          </p:nvSpPr>
          <p:spPr bwMode="auto">
            <a:xfrm>
              <a:off x="3081569" y="3032468"/>
              <a:ext cx="2428558" cy="1668953"/>
            </a:xfrm>
            <a:custGeom>
              <a:avLst/>
              <a:gdLst>
                <a:gd name="T0" fmla="*/ 674 w 755"/>
                <a:gd name="T1" fmla="*/ 136 h 519"/>
                <a:gd name="T2" fmla="*/ 556 w 755"/>
                <a:gd name="T3" fmla="*/ 163 h 519"/>
                <a:gd name="T4" fmla="*/ 440 w 755"/>
                <a:gd name="T5" fmla="*/ 87 h 519"/>
                <a:gd name="T6" fmla="*/ 222 w 755"/>
                <a:gd name="T7" fmla="*/ 9 h 519"/>
                <a:gd name="T8" fmla="*/ 38 w 755"/>
                <a:gd name="T9" fmla="*/ 128 h 519"/>
                <a:gd name="T10" fmla="*/ 15 w 755"/>
                <a:gd name="T11" fmla="*/ 181 h 519"/>
                <a:gd name="T12" fmla="*/ 41 w 755"/>
                <a:gd name="T13" fmla="*/ 352 h 519"/>
                <a:gd name="T14" fmla="*/ 229 w 755"/>
                <a:gd name="T15" fmla="*/ 487 h 519"/>
                <a:gd name="T16" fmla="*/ 601 w 755"/>
                <a:gd name="T17" fmla="*/ 383 h 519"/>
                <a:gd name="T18" fmla="*/ 727 w 755"/>
                <a:gd name="T19" fmla="*/ 169 h 519"/>
                <a:gd name="T20" fmla="*/ 755 w 755"/>
                <a:gd name="T21" fmla="*/ 70 h 519"/>
                <a:gd name="T22" fmla="*/ 674 w 755"/>
                <a:gd name="T23" fmla="*/ 13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5" h="519">
                  <a:moveTo>
                    <a:pt x="674" y="136"/>
                  </a:moveTo>
                  <a:cubicBezTo>
                    <a:pt x="637" y="165"/>
                    <a:pt x="598" y="174"/>
                    <a:pt x="556" y="163"/>
                  </a:cubicBezTo>
                  <a:cubicBezTo>
                    <a:pt x="518" y="153"/>
                    <a:pt x="478" y="127"/>
                    <a:pt x="440" y="87"/>
                  </a:cubicBezTo>
                  <a:cubicBezTo>
                    <a:pt x="385" y="29"/>
                    <a:pt x="303" y="0"/>
                    <a:pt x="222" y="9"/>
                  </a:cubicBezTo>
                  <a:cubicBezTo>
                    <a:pt x="142" y="18"/>
                    <a:pt x="75" y="61"/>
                    <a:pt x="38" y="128"/>
                  </a:cubicBezTo>
                  <a:cubicBezTo>
                    <a:pt x="28" y="145"/>
                    <a:pt x="20" y="163"/>
                    <a:pt x="15" y="181"/>
                  </a:cubicBezTo>
                  <a:cubicBezTo>
                    <a:pt x="0" y="240"/>
                    <a:pt x="9" y="299"/>
                    <a:pt x="41" y="352"/>
                  </a:cubicBezTo>
                  <a:cubicBezTo>
                    <a:pt x="80" y="417"/>
                    <a:pt x="148" y="466"/>
                    <a:pt x="229" y="487"/>
                  </a:cubicBezTo>
                  <a:cubicBezTo>
                    <a:pt x="353" y="519"/>
                    <a:pt x="492" y="480"/>
                    <a:pt x="601" y="383"/>
                  </a:cubicBezTo>
                  <a:cubicBezTo>
                    <a:pt x="649" y="340"/>
                    <a:pt x="707" y="242"/>
                    <a:pt x="727" y="169"/>
                  </a:cubicBezTo>
                  <a:cubicBezTo>
                    <a:pt x="755" y="70"/>
                    <a:pt x="755" y="70"/>
                    <a:pt x="755" y="70"/>
                  </a:cubicBezTo>
                  <a:lnTo>
                    <a:pt x="674" y="136"/>
                  </a:lnTo>
                  <a:close/>
                </a:path>
              </a:pathLst>
            </a:custGeom>
            <a:solidFill>
              <a:srgbClr val="D1D3D4">
                <a:alpha val="3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19" name="Freeform 2560">
              <a:extLst>
                <a:ext uri="{FF2B5EF4-FFF2-40B4-BE49-F238E27FC236}">
                  <a16:creationId xmlns:a16="http://schemas.microsoft.com/office/drawing/2014/main" id="{CFA11F8D-ACD0-4D61-8410-66D15041B12F}"/>
                </a:ext>
              </a:extLst>
            </p:cNvPr>
            <p:cNvSpPr>
              <a:spLocks/>
            </p:cNvSpPr>
            <p:nvPr/>
          </p:nvSpPr>
          <p:spPr bwMode="auto">
            <a:xfrm>
              <a:off x="3110156" y="2869112"/>
              <a:ext cx="2470758" cy="1775134"/>
            </a:xfrm>
            <a:custGeom>
              <a:avLst/>
              <a:gdLst>
                <a:gd name="T0" fmla="*/ 681 w 768"/>
                <a:gd name="T1" fmla="*/ 161 h 552"/>
                <a:gd name="T2" fmla="*/ 561 w 768"/>
                <a:gd name="T3" fmla="*/ 184 h 552"/>
                <a:gd name="T4" fmla="*/ 452 w 768"/>
                <a:gd name="T5" fmla="*/ 98 h 552"/>
                <a:gd name="T6" fmla="*/ 241 w 768"/>
                <a:gd name="T7" fmla="*/ 6 h 552"/>
                <a:gd name="T8" fmla="*/ 65 w 768"/>
                <a:gd name="T9" fmla="*/ 134 h 552"/>
                <a:gd name="T10" fmla="*/ 21 w 768"/>
                <a:gd name="T11" fmla="*/ 179 h 552"/>
                <a:gd name="T12" fmla="*/ 31 w 768"/>
                <a:gd name="T13" fmla="*/ 361 h 552"/>
                <a:gd name="T14" fmla="*/ 206 w 768"/>
                <a:gd name="T15" fmla="*/ 511 h 552"/>
                <a:gd name="T16" fmla="*/ 587 w 768"/>
                <a:gd name="T17" fmla="*/ 419 h 552"/>
                <a:gd name="T18" fmla="*/ 731 w 768"/>
                <a:gd name="T19" fmla="*/ 199 h 552"/>
                <a:gd name="T20" fmla="*/ 768 w 768"/>
                <a:gd name="T21" fmla="*/ 95 h 552"/>
                <a:gd name="T22" fmla="*/ 681 w 768"/>
                <a:gd name="T23" fmla="*/ 16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552">
                  <a:moveTo>
                    <a:pt x="681" y="161"/>
                  </a:moveTo>
                  <a:cubicBezTo>
                    <a:pt x="641" y="191"/>
                    <a:pt x="602" y="198"/>
                    <a:pt x="561" y="184"/>
                  </a:cubicBezTo>
                  <a:cubicBezTo>
                    <a:pt x="524" y="172"/>
                    <a:pt x="486" y="142"/>
                    <a:pt x="452" y="98"/>
                  </a:cubicBezTo>
                  <a:cubicBezTo>
                    <a:pt x="402" y="35"/>
                    <a:pt x="323" y="0"/>
                    <a:pt x="241" y="6"/>
                  </a:cubicBezTo>
                  <a:cubicBezTo>
                    <a:pt x="161" y="12"/>
                    <a:pt x="107" y="65"/>
                    <a:pt x="65" y="134"/>
                  </a:cubicBezTo>
                  <a:cubicBezTo>
                    <a:pt x="53" y="152"/>
                    <a:pt x="27" y="160"/>
                    <a:pt x="21" y="179"/>
                  </a:cubicBezTo>
                  <a:cubicBezTo>
                    <a:pt x="0" y="240"/>
                    <a:pt x="4" y="302"/>
                    <a:pt x="31" y="361"/>
                  </a:cubicBezTo>
                  <a:cubicBezTo>
                    <a:pt x="64" y="431"/>
                    <a:pt x="128" y="486"/>
                    <a:pt x="206" y="511"/>
                  </a:cubicBezTo>
                  <a:cubicBezTo>
                    <a:pt x="327" y="552"/>
                    <a:pt x="469" y="517"/>
                    <a:pt x="587" y="419"/>
                  </a:cubicBezTo>
                  <a:cubicBezTo>
                    <a:pt x="638" y="376"/>
                    <a:pt x="704" y="275"/>
                    <a:pt x="731" y="199"/>
                  </a:cubicBezTo>
                  <a:cubicBezTo>
                    <a:pt x="768" y="95"/>
                    <a:pt x="768" y="95"/>
                    <a:pt x="768" y="95"/>
                  </a:cubicBezTo>
                  <a:lnTo>
                    <a:pt x="681" y="161"/>
                  </a:ln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20" name="Freeform 2567">
              <a:extLst>
                <a:ext uri="{FF2B5EF4-FFF2-40B4-BE49-F238E27FC236}">
                  <a16:creationId xmlns:a16="http://schemas.microsoft.com/office/drawing/2014/main" id="{8FCCC436-75F1-4FE0-8645-458C9201D7CE}"/>
                </a:ext>
              </a:extLst>
            </p:cNvPr>
            <p:cNvSpPr>
              <a:spLocks/>
            </p:cNvSpPr>
            <p:nvPr/>
          </p:nvSpPr>
          <p:spPr bwMode="auto">
            <a:xfrm>
              <a:off x="3053662" y="2922202"/>
              <a:ext cx="2536101" cy="1794193"/>
            </a:xfrm>
            <a:custGeom>
              <a:avLst/>
              <a:gdLst>
                <a:gd name="T0" fmla="*/ 703 w 789"/>
                <a:gd name="T1" fmla="*/ 142 h 558"/>
                <a:gd name="T2" fmla="*/ 581 w 789"/>
                <a:gd name="T3" fmla="*/ 173 h 558"/>
                <a:gd name="T4" fmla="*/ 460 w 789"/>
                <a:gd name="T5" fmla="*/ 92 h 558"/>
                <a:gd name="T6" fmla="*/ 234 w 789"/>
                <a:gd name="T7" fmla="*/ 11 h 558"/>
                <a:gd name="T8" fmla="*/ 41 w 789"/>
                <a:gd name="T9" fmla="*/ 140 h 558"/>
                <a:gd name="T10" fmla="*/ 17 w 789"/>
                <a:gd name="T11" fmla="*/ 198 h 558"/>
                <a:gd name="T12" fmla="*/ 42 w 789"/>
                <a:gd name="T13" fmla="*/ 382 h 558"/>
                <a:gd name="T14" fmla="*/ 236 w 789"/>
                <a:gd name="T15" fmla="*/ 525 h 558"/>
                <a:gd name="T16" fmla="*/ 625 w 789"/>
                <a:gd name="T17" fmla="*/ 409 h 558"/>
                <a:gd name="T18" fmla="*/ 759 w 789"/>
                <a:gd name="T19" fmla="*/ 178 h 558"/>
                <a:gd name="T20" fmla="*/ 789 w 789"/>
                <a:gd name="T21" fmla="*/ 71 h 558"/>
                <a:gd name="T22" fmla="*/ 703 w 789"/>
                <a:gd name="T23" fmla="*/ 142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9" h="558">
                  <a:moveTo>
                    <a:pt x="703" y="142"/>
                  </a:moveTo>
                  <a:cubicBezTo>
                    <a:pt x="665" y="174"/>
                    <a:pt x="625" y="185"/>
                    <a:pt x="581" y="173"/>
                  </a:cubicBezTo>
                  <a:cubicBezTo>
                    <a:pt x="541" y="162"/>
                    <a:pt x="499" y="134"/>
                    <a:pt x="460" y="92"/>
                  </a:cubicBezTo>
                  <a:cubicBezTo>
                    <a:pt x="403" y="30"/>
                    <a:pt x="319" y="0"/>
                    <a:pt x="234" y="11"/>
                  </a:cubicBezTo>
                  <a:cubicBezTo>
                    <a:pt x="150" y="21"/>
                    <a:pt x="80" y="68"/>
                    <a:pt x="41" y="140"/>
                  </a:cubicBezTo>
                  <a:cubicBezTo>
                    <a:pt x="31" y="159"/>
                    <a:pt x="23" y="179"/>
                    <a:pt x="17" y="198"/>
                  </a:cubicBezTo>
                  <a:cubicBezTo>
                    <a:pt x="0" y="261"/>
                    <a:pt x="9" y="325"/>
                    <a:pt x="42" y="382"/>
                  </a:cubicBezTo>
                  <a:cubicBezTo>
                    <a:pt x="82" y="451"/>
                    <a:pt x="153" y="503"/>
                    <a:pt x="236" y="525"/>
                  </a:cubicBezTo>
                  <a:cubicBezTo>
                    <a:pt x="365" y="558"/>
                    <a:pt x="510" y="515"/>
                    <a:pt x="625" y="409"/>
                  </a:cubicBezTo>
                  <a:cubicBezTo>
                    <a:pt x="675" y="362"/>
                    <a:pt x="737" y="256"/>
                    <a:pt x="759" y="178"/>
                  </a:cubicBezTo>
                  <a:cubicBezTo>
                    <a:pt x="789" y="71"/>
                    <a:pt x="789" y="71"/>
                    <a:pt x="789" y="71"/>
                  </a:cubicBezTo>
                  <a:lnTo>
                    <a:pt x="703" y="142"/>
                  </a:lnTo>
                  <a:close/>
                </a:path>
              </a:pathLst>
            </a:custGeom>
            <a:solidFill>
              <a:srgbClr val="FFFFFF"/>
            </a:solidFill>
            <a:ln>
              <a:noFill/>
            </a:ln>
            <a:effectLst>
              <a:outerShdw blurRad="50800" dir="5400000" algn="t"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21" name="Freeform 2574">
              <a:extLst>
                <a:ext uri="{FF2B5EF4-FFF2-40B4-BE49-F238E27FC236}">
                  <a16:creationId xmlns:a16="http://schemas.microsoft.com/office/drawing/2014/main" id="{884EEF40-1D68-48F1-846E-BFA6891A563F}"/>
                </a:ext>
              </a:extLst>
            </p:cNvPr>
            <p:cNvSpPr>
              <a:spLocks/>
            </p:cNvSpPr>
            <p:nvPr/>
          </p:nvSpPr>
          <p:spPr bwMode="auto">
            <a:xfrm>
              <a:off x="3037327" y="2936410"/>
              <a:ext cx="2363216" cy="1668953"/>
            </a:xfrm>
            <a:custGeom>
              <a:avLst/>
              <a:gdLst>
                <a:gd name="T0" fmla="*/ 735 w 735"/>
                <a:gd name="T1" fmla="*/ 163 h 519"/>
                <a:gd name="T2" fmla="*/ 445 w 735"/>
                <a:gd name="T3" fmla="*/ 110 h 519"/>
                <a:gd name="T4" fmla="*/ 81 w 735"/>
                <a:gd name="T5" fmla="*/ 151 h 519"/>
                <a:gd name="T6" fmla="*/ 255 w 735"/>
                <a:gd name="T7" fmla="*/ 486 h 519"/>
                <a:gd name="T8" fmla="*/ 612 w 735"/>
                <a:gd name="T9" fmla="*/ 378 h 519"/>
                <a:gd name="T10" fmla="*/ 735 w 735"/>
                <a:gd name="T11" fmla="*/ 163 h 519"/>
              </a:gdLst>
              <a:ahLst/>
              <a:cxnLst>
                <a:cxn ang="0">
                  <a:pos x="T0" y="T1"/>
                </a:cxn>
                <a:cxn ang="0">
                  <a:pos x="T2" y="T3"/>
                </a:cxn>
                <a:cxn ang="0">
                  <a:pos x="T4" y="T5"/>
                </a:cxn>
                <a:cxn ang="0">
                  <a:pos x="T6" y="T7"/>
                </a:cxn>
                <a:cxn ang="0">
                  <a:pos x="T8" y="T9"/>
                </a:cxn>
                <a:cxn ang="0">
                  <a:pos x="T10" y="T11"/>
                </a:cxn>
              </a:cxnLst>
              <a:rect l="0" t="0" r="r" b="b"/>
              <a:pathLst>
                <a:path w="735" h="519">
                  <a:moveTo>
                    <a:pt x="735" y="163"/>
                  </a:moveTo>
                  <a:cubicBezTo>
                    <a:pt x="633" y="248"/>
                    <a:pt x="524" y="196"/>
                    <a:pt x="445" y="110"/>
                  </a:cubicBezTo>
                  <a:cubicBezTo>
                    <a:pt x="343" y="0"/>
                    <a:pt x="155" y="16"/>
                    <a:pt x="81" y="151"/>
                  </a:cubicBezTo>
                  <a:cubicBezTo>
                    <a:pt x="0" y="300"/>
                    <a:pt x="107" y="447"/>
                    <a:pt x="255" y="486"/>
                  </a:cubicBezTo>
                  <a:cubicBezTo>
                    <a:pt x="382" y="519"/>
                    <a:pt x="515" y="467"/>
                    <a:pt x="612" y="378"/>
                  </a:cubicBezTo>
                  <a:cubicBezTo>
                    <a:pt x="655" y="338"/>
                    <a:pt x="714" y="239"/>
                    <a:pt x="735" y="163"/>
                  </a:cubicBezTo>
                  <a:close/>
                </a:path>
              </a:pathLst>
            </a:custGeom>
            <a:solidFill>
              <a:schemeClr val="accent3"/>
            </a:solidFill>
            <a:ln>
              <a:noFill/>
            </a:ln>
            <a:scene3d>
              <a:camera prst="orthographicFront"/>
              <a:lightRig rig="balanced" dir="t">
                <a:rot lat="0" lon="0" rev="9600000"/>
              </a:lightRig>
            </a:scene3d>
            <a:sp3d>
              <a:bevelT w="114300" h="139700"/>
            </a:sp3d>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p>
          </p:txBody>
        </p:sp>
        <p:sp>
          <p:nvSpPr>
            <p:cNvPr id="122" name="Freeform 2579">
              <a:extLst>
                <a:ext uri="{FF2B5EF4-FFF2-40B4-BE49-F238E27FC236}">
                  <a16:creationId xmlns:a16="http://schemas.microsoft.com/office/drawing/2014/main" id="{014452FB-4A4D-49EA-8E73-9DD3A7518065}"/>
                </a:ext>
              </a:extLst>
            </p:cNvPr>
            <p:cNvSpPr>
              <a:spLocks/>
            </p:cNvSpPr>
            <p:nvPr/>
          </p:nvSpPr>
          <p:spPr bwMode="auto">
            <a:xfrm>
              <a:off x="5241612" y="3516410"/>
              <a:ext cx="19058" cy="21781"/>
            </a:xfrm>
            <a:custGeom>
              <a:avLst/>
              <a:gdLst>
                <a:gd name="T0" fmla="*/ 5 w 6"/>
                <a:gd name="T1" fmla="*/ 7 h 7"/>
                <a:gd name="T2" fmla="*/ 6 w 6"/>
                <a:gd name="T3" fmla="*/ 7 h 7"/>
                <a:gd name="T4" fmla="*/ 6 w 6"/>
                <a:gd name="T5" fmla="*/ 6 h 7"/>
                <a:gd name="T6" fmla="*/ 5 w 6"/>
                <a:gd name="T7" fmla="*/ 1 h 7"/>
                <a:gd name="T8" fmla="*/ 4 w 6"/>
                <a:gd name="T9" fmla="*/ 0 h 7"/>
                <a:gd name="T10" fmla="*/ 4 w 6"/>
                <a:gd name="T11" fmla="*/ 1 h 7"/>
                <a:gd name="T12" fmla="*/ 4 w 6"/>
                <a:gd name="T13" fmla="*/ 5 h 7"/>
                <a:gd name="T14" fmla="*/ 1 w 6"/>
                <a:gd name="T15" fmla="*/ 2 h 7"/>
                <a:gd name="T16" fmla="*/ 0 w 6"/>
                <a:gd name="T17" fmla="*/ 3 h 7"/>
                <a:gd name="T18" fmla="*/ 0 w 6"/>
                <a:gd name="T19" fmla="*/ 4 h 7"/>
                <a:gd name="T20" fmla="*/ 5 w 6"/>
                <a:gd name="T21" fmla="*/ 7 h 7"/>
                <a:gd name="T22" fmla="*/ 5 w 6"/>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7">
                  <a:moveTo>
                    <a:pt x="5" y="7"/>
                  </a:moveTo>
                  <a:cubicBezTo>
                    <a:pt x="5" y="7"/>
                    <a:pt x="6" y="7"/>
                    <a:pt x="6" y="7"/>
                  </a:cubicBezTo>
                  <a:cubicBezTo>
                    <a:pt x="6" y="7"/>
                    <a:pt x="6" y="7"/>
                    <a:pt x="6" y="6"/>
                  </a:cubicBezTo>
                  <a:cubicBezTo>
                    <a:pt x="6" y="5"/>
                    <a:pt x="5" y="3"/>
                    <a:pt x="5" y="1"/>
                  </a:cubicBezTo>
                  <a:cubicBezTo>
                    <a:pt x="5" y="0"/>
                    <a:pt x="5" y="0"/>
                    <a:pt x="4" y="0"/>
                  </a:cubicBezTo>
                  <a:cubicBezTo>
                    <a:pt x="4" y="0"/>
                    <a:pt x="4" y="0"/>
                    <a:pt x="4" y="1"/>
                  </a:cubicBezTo>
                  <a:cubicBezTo>
                    <a:pt x="4" y="2"/>
                    <a:pt x="4" y="3"/>
                    <a:pt x="4" y="5"/>
                  </a:cubicBezTo>
                  <a:cubicBezTo>
                    <a:pt x="3" y="4"/>
                    <a:pt x="2" y="3"/>
                    <a:pt x="1" y="2"/>
                  </a:cubicBezTo>
                  <a:cubicBezTo>
                    <a:pt x="1" y="2"/>
                    <a:pt x="0" y="2"/>
                    <a:pt x="0" y="3"/>
                  </a:cubicBezTo>
                  <a:cubicBezTo>
                    <a:pt x="0" y="3"/>
                    <a:pt x="0" y="3"/>
                    <a:pt x="0" y="4"/>
                  </a:cubicBezTo>
                  <a:cubicBezTo>
                    <a:pt x="2" y="5"/>
                    <a:pt x="4" y="6"/>
                    <a:pt x="5" y="7"/>
                  </a:cubicBezTo>
                  <a:cubicBezTo>
                    <a:pt x="5" y="7"/>
                    <a:pt x="5" y="7"/>
                    <a:pt x="5" y="7"/>
                  </a:cubicBezTo>
                  <a:close/>
                </a:path>
              </a:pathLst>
            </a:custGeom>
            <a:solidFill>
              <a:schemeClr val="bg1"/>
            </a:solidFill>
            <a:ln w="14288"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p>
          </p:txBody>
        </p:sp>
        <p:sp>
          <p:nvSpPr>
            <p:cNvPr id="123" name="Freeform 2581">
              <a:extLst>
                <a:ext uri="{FF2B5EF4-FFF2-40B4-BE49-F238E27FC236}">
                  <a16:creationId xmlns:a16="http://schemas.microsoft.com/office/drawing/2014/main" id="{ADD52565-EF86-4EC3-9BD2-EFBC3FCD527B}"/>
                </a:ext>
              </a:extLst>
            </p:cNvPr>
            <p:cNvSpPr>
              <a:spLocks/>
            </p:cNvSpPr>
            <p:nvPr/>
          </p:nvSpPr>
          <p:spPr bwMode="auto">
            <a:xfrm>
              <a:off x="5256586" y="3573584"/>
              <a:ext cx="23142" cy="19058"/>
            </a:xfrm>
            <a:custGeom>
              <a:avLst/>
              <a:gdLst>
                <a:gd name="T0" fmla="*/ 7 w 7"/>
                <a:gd name="T1" fmla="*/ 4 h 6"/>
                <a:gd name="T2" fmla="*/ 7 w 7"/>
                <a:gd name="T3" fmla="*/ 3 h 6"/>
                <a:gd name="T4" fmla="*/ 7 w 7"/>
                <a:gd name="T5" fmla="*/ 3 h 6"/>
                <a:gd name="T6" fmla="*/ 1 w 7"/>
                <a:gd name="T7" fmla="*/ 0 h 6"/>
                <a:gd name="T8" fmla="*/ 0 w 7"/>
                <a:gd name="T9" fmla="*/ 1 h 6"/>
                <a:gd name="T10" fmla="*/ 1 w 7"/>
                <a:gd name="T11" fmla="*/ 2 h 6"/>
                <a:gd name="T12" fmla="*/ 4 w 7"/>
                <a:gd name="T13" fmla="*/ 3 h 6"/>
                <a:gd name="T14" fmla="*/ 1 w 7"/>
                <a:gd name="T15" fmla="*/ 4 h 6"/>
                <a:gd name="T16" fmla="*/ 0 w 7"/>
                <a:gd name="T17" fmla="*/ 5 h 6"/>
                <a:gd name="T18" fmla="*/ 1 w 7"/>
                <a:gd name="T19" fmla="*/ 6 h 6"/>
                <a:gd name="T20" fmla="*/ 7 w 7"/>
                <a:gd name="T21" fmla="*/ 4 h 6"/>
                <a:gd name="T22" fmla="*/ 7 w 7"/>
                <a:gd name="T23"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7" y="4"/>
                  </a:moveTo>
                  <a:cubicBezTo>
                    <a:pt x="7" y="4"/>
                    <a:pt x="7" y="4"/>
                    <a:pt x="7" y="3"/>
                  </a:cubicBezTo>
                  <a:cubicBezTo>
                    <a:pt x="7" y="3"/>
                    <a:pt x="7" y="3"/>
                    <a:pt x="7" y="3"/>
                  </a:cubicBezTo>
                  <a:cubicBezTo>
                    <a:pt x="5" y="2"/>
                    <a:pt x="3" y="1"/>
                    <a:pt x="1" y="0"/>
                  </a:cubicBezTo>
                  <a:cubicBezTo>
                    <a:pt x="1" y="0"/>
                    <a:pt x="1" y="0"/>
                    <a:pt x="0" y="1"/>
                  </a:cubicBezTo>
                  <a:cubicBezTo>
                    <a:pt x="0" y="1"/>
                    <a:pt x="0" y="1"/>
                    <a:pt x="1" y="2"/>
                  </a:cubicBezTo>
                  <a:cubicBezTo>
                    <a:pt x="2" y="2"/>
                    <a:pt x="3" y="3"/>
                    <a:pt x="4" y="3"/>
                  </a:cubicBezTo>
                  <a:cubicBezTo>
                    <a:pt x="3" y="4"/>
                    <a:pt x="2" y="4"/>
                    <a:pt x="1" y="4"/>
                  </a:cubicBezTo>
                  <a:cubicBezTo>
                    <a:pt x="0" y="5"/>
                    <a:pt x="0" y="5"/>
                    <a:pt x="0" y="5"/>
                  </a:cubicBezTo>
                  <a:cubicBezTo>
                    <a:pt x="0" y="6"/>
                    <a:pt x="1" y="6"/>
                    <a:pt x="1" y="6"/>
                  </a:cubicBezTo>
                  <a:cubicBezTo>
                    <a:pt x="3" y="5"/>
                    <a:pt x="5" y="5"/>
                    <a:pt x="7" y="4"/>
                  </a:cubicBezTo>
                  <a:cubicBezTo>
                    <a:pt x="7" y="4"/>
                    <a:pt x="7" y="4"/>
                    <a:pt x="7" y="4"/>
                  </a:cubicBezTo>
                  <a:close/>
                </a:path>
              </a:pathLst>
            </a:custGeom>
            <a:solidFill>
              <a:schemeClr val="bg1"/>
            </a:solidFill>
            <a:ln w="14288"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p>
          </p:txBody>
        </p:sp>
        <p:sp>
          <p:nvSpPr>
            <p:cNvPr id="124" name="Freeform 2583">
              <a:extLst>
                <a:ext uri="{FF2B5EF4-FFF2-40B4-BE49-F238E27FC236}">
                  <a16:creationId xmlns:a16="http://schemas.microsoft.com/office/drawing/2014/main" id="{D11F9BD8-C54A-41BE-B0D9-41F6C4B19A63}"/>
                </a:ext>
              </a:extLst>
            </p:cNvPr>
            <p:cNvSpPr>
              <a:spLocks/>
            </p:cNvSpPr>
            <p:nvPr/>
          </p:nvSpPr>
          <p:spPr bwMode="auto">
            <a:xfrm>
              <a:off x="5260670" y="3599449"/>
              <a:ext cx="25865" cy="23142"/>
            </a:xfrm>
            <a:custGeom>
              <a:avLst/>
              <a:gdLst>
                <a:gd name="T0" fmla="*/ 8 w 8"/>
                <a:gd name="T1" fmla="*/ 1 h 7"/>
                <a:gd name="T2" fmla="*/ 7 w 8"/>
                <a:gd name="T3" fmla="*/ 0 h 7"/>
                <a:gd name="T4" fmla="*/ 7 w 8"/>
                <a:gd name="T5" fmla="*/ 0 h 7"/>
                <a:gd name="T6" fmla="*/ 1 w 8"/>
                <a:gd name="T7" fmla="*/ 3 h 7"/>
                <a:gd name="T8" fmla="*/ 1 w 8"/>
                <a:gd name="T9" fmla="*/ 4 h 7"/>
                <a:gd name="T10" fmla="*/ 2 w 8"/>
                <a:gd name="T11" fmla="*/ 4 h 7"/>
                <a:gd name="T12" fmla="*/ 5 w 8"/>
                <a:gd name="T13" fmla="*/ 2 h 7"/>
                <a:gd name="T14" fmla="*/ 4 w 8"/>
                <a:gd name="T15" fmla="*/ 6 h 7"/>
                <a:gd name="T16" fmla="*/ 4 w 8"/>
                <a:gd name="T17" fmla="*/ 7 h 7"/>
                <a:gd name="T18" fmla="*/ 5 w 8"/>
                <a:gd name="T19" fmla="*/ 7 h 7"/>
                <a:gd name="T20" fmla="*/ 8 w 8"/>
                <a:gd name="T21" fmla="*/ 1 h 7"/>
                <a:gd name="T22" fmla="*/ 8 w 8"/>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7">
                  <a:moveTo>
                    <a:pt x="8" y="1"/>
                  </a:moveTo>
                  <a:cubicBezTo>
                    <a:pt x="8" y="1"/>
                    <a:pt x="8" y="0"/>
                    <a:pt x="7" y="0"/>
                  </a:cubicBezTo>
                  <a:cubicBezTo>
                    <a:pt x="7" y="0"/>
                    <a:pt x="7" y="0"/>
                    <a:pt x="7" y="0"/>
                  </a:cubicBezTo>
                  <a:cubicBezTo>
                    <a:pt x="5" y="1"/>
                    <a:pt x="3" y="2"/>
                    <a:pt x="1" y="3"/>
                  </a:cubicBezTo>
                  <a:cubicBezTo>
                    <a:pt x="1" y="3"/>
                    <a:pt x="0" y="3"/>
                    <a:pt x="1" y="4"/>
                  </a:cubicBezTo>
                  <a:cubicBezTo>
                    <a:pt x="1" y="4"/>
                    <a:pt x="1" y="4"/>
                    <a:pt x="2" y="4"/>
                  </a:cubicBezTo>
                  <a:cubicBezTo>
                    <a:pt x="3" y="3"/>
                    <a:pt x="4" y="3"/>
                    <a:pt x="5" y="2"/>
                  </a:cubicBezTo>
                  <a:cubicBezTo>
                    <a:pt x="5" y="3"/>
                    <a:pt x="4" y="5"/>
                    <a:pt x="4" y="6"/>
                  </a:cubicBezTo>
                  <a:cubicBezTo>
                    <a:pt x="4" y="6"/>
                    <a:pt x="4" y="7"/>
                    <a:pt x="4" y="7"/>
                  </a:cubicBezTo>
                  <a:cubicBezTo>
                    <a:pt x="5" y="7"/>
                    <a:pt x="5" y="7"/>
                    <a:pt x="5" y="7"/>
                  </a:cubicBezTo>
                  <a:cubicBezTo>
                    <a:pt x="6" y="5"/>
                    <a:pt x="7" y="3"/>
                    <a:pt x="8" y="1"/>
                  </a:cubicBezTo>
                  <a:cubicBezTo>
                    <a:pt x="8" y="1"/>
                    <a:pt x="8" y="1"/>
                    <a:pt x="8" y="1"/>
                  </a:cubicBezTo>
                  <a:close/>
                </a:path>
              </a:pathLst>
            </a:custGeom>
            <a:solidFill>
              <a:schemeClr val="bg1"/>
            </a:solidFill>
            <a:ln w="14288"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p>
          </p:txBody>
        </p:sp>
        <p:sp>
          <p:nvSpPr>
            <p:cNvPr id="125" name="Freeform 2584">
              <a:extLst>
                <a:ext uri="{FF2B5EF4-FFF2-40B4-BE49-F238E27FC236}">
                  <a16:creationId xmlns:a16="http://schemas.microsoft.com/office/drawing/2014/main" id="{88D6607D-F992-400C-BD65-AE0F8B45DD00}"/>
                </a:ext>
              </a:extLst>
            </p:cNvPr>
            <p:cNvSpPr>
              <a:spLocks noEditPoints="1"/>
            </p:cNvSpPr>
            <p:nvPr/>
          </p:nvSpPr>
          <p:spPr bwMode="auto">
            <a:xfrm>
              <a:off x="3251392" y="3113465"/>
              <a:ext cx="2009278" cy="1370829"/>
            </a:xfrm>
            <a:custGeom>
              <a:avLst/>
              <a:gdLst>
                <a:gd name="T0" fmla="*/ 614 w 625"/>
                <a:gd name="T1" fmla="*/ 191 h 426"/>
                <a:gd name="T2" fmla="*/ 597 w 625"/>
                <a:gd name="T3" fmla="*/ 222 h 426"/>
                <a:gd name="T4" fmla="*/ 603 w 625"/>
                <a:gd name="T5" fmla="*/ 163 h 426"/>
                <a:gd name="T6" fmla="*/ 583 w 625"/>
                <a:gd name="T7" fmla="*/ 242 h 426"/>
                <a:gd name="T8" fmla="*/ 576 w 625"/>
                <a:gd name="T9" fmla="*/ 252 h 426"/>
                <a:gd name="T10" fmla="*/ 564 w 625"/>
                <a:gd name="T11" fmla="*/ 272 h 426"/>
                <a:gd name="T12" fmla="*/ 593 w 625"/>
                <a:gd name="T13" fmla="*/ 166 h 426"/>
                <a:gd name="T14" fmla="*/ 549 w 625"/>
                <a:gd name="T15" fmla="*/ 292 h 426"/>
                <a:gd name="T16" fmla="*/ 533 w 625"/>
                <a:gd name="T17" fmla="*/ 310 h 426"/>
                <a:gd name="T18" fmla="*/ 568 w 625"/>
                <a:gd name="T19" fmla="*/ 170 h 426"/>
                <a:gd name="T20" fmla="*/ 544 w 625"/>
                <a:gd name="T21" fmla="*/ 170 h 426"/>
                <a:gd name="T22" fmla="*/ 486 w 625"/>
                <a:gd name="T23" fmla="*/ 348 h 426"/>
                <a:gd name="T24" fmla="*/ 465 w 625"/>
                <a:gd name="T25" fmla="*/ 362 h 426"/>
                <a:gd name="T26" fmla="*/ 508 w 625"/>
                <a:gd name="T27" fmla="*/ 163 h 426"/>
                <a:gd name="T28" fmla="*/ 445 w 625"/>
                <a:gd name="T29" fmla="*/ 373 h 426"/>
                <a:gd name="T30" fmla="*/ 486 w 625"/>
                <a:gd name="T31" fmla="*/ 156 h 426"/>
                <a:gd name="T32" fmla="*/ 435 w 625"/>
                <a:gd name="T33" fmla="*/ 380 h 426"/>
                <a:gd name="T34" fmla="*/ 414 w 625"/>
                <a:gd name="T35" fmla="*/ 391 h 426"/>
                <a:gd name="T36" fmla="*/ 475 w 625"/>
                <a:gd name="T37" fmla="*/ 152 h 426"/>
                <a:gd name="T38" fmla="*/ 453 w 625"/>
                <a:gd name="T39" fmla="*/ 141 h 426"/>
                <a:gd name="T40" fmla="*/ 357 w 625"/>
                <a:gd name="T41" fmla="*/ 412 h 426"/>
                <a:gd name="T42" fmla="*/ 422 w 625"/>
                <a:gd name="T43" fmla="*/ 122 h 426"/>
                <a:gd name="T44" fmla="*/ 333 w 625"/>
                <a:gd name="T45" fmla="*/ 417 h 426"/>
                <a:gd name="T46" fmla="*/ 404 w 625"/>
                <a:gd name="T47" fmla="*/ 106 h 426"/>
                <a:gd name="T48" fmla="*/ 322 w 625"/>
                <a:gd name="T49" fmla="*/ 420 h 426"/>
                <a:gd name="T50" fmla="*/ 395 w 625"/>
                <a:gd name="T51" fmla="*/ 99 h 426"/>
                <a:gd name="T52" fmla="*/ 297 w 625"/>
                <a:gd name="T53" fmla="*/ 424 h 426"/>
                <a:gd name="T54" fmla="*/ 273 w 625"/>
                <a:gd name="T55" fmla="*/ 425 h 426"/>
                <a:gd name="T56" fmla="*/ 359 w 625"/>
                <a:gd name="T57" fmla="*/ 65 h 426"/>
                <a:gd name="T58" fmla="*/ 236 w 625"/>
                <a:gd name="T59" fmla="*/ 424 h 426"/>
                <a:gd name="T60" fmla="*/ 332 w 625"/>
                <a:gd name="T61" fmla="*/ 41 h 426"/>
                <a:gd name="T62" fmla="*/ 225 w 625"/>
                <a:gd name="T63" fmla="*/ 422 h 426"/>
                <a:gd name="T64" fmla="*/ 323 w 625"/>
                <a:gd name="T65" fmla="*/ 34 h 426"/>
                <a:gd name="T66" fmla="*/ 202 w 625"/>
                <a:gd name="T67" fmla="*/ 418 h 426"/>
                <a:gd name="T68" fmla="*/ 302 w 625"/>
                <a:gd name="T69" fmla="*/ 23 h 426"/>
                <a:gd name="T70" fmla="*/ 179 w 625"/>
                <a:gd name="T71" fmla="*/ 412 h 426"/>
                <a:gd name="T72" fmla="*/ 156 w 625"/>
                <a:gd name="T73" fmla="*/ 404 h 426"/>
                <a:gd name="T74" fmla="*/ 244 w 625"/>
                <a:gd name="T75" fmla="*/ 5 h 426"/>
                <a:gd name="T76" fmla="*/ 122 w 625"/>
                <a:gd name="T77" fmla="*/ 389 h 426"/>
                <a:gd name="T78" fmla="*/ 220 w 625"/>
                <a:gd name="T79" fmla="*/ 0 h 426"/>
                <a:gd name="T80" fmla="*/ 102 w 625"/>
                <a:gd name="T81" fmla="*/ 375 h 426"/>
                <a:gd name="T82" fmla="*/ 209 w 625"/>
                <a:gd name="T83" fmla="*/ 1 h 426"/>
                <a:gd name="T84" fmla="*/ 93 w 625"/>
                <a:gd name="T85" fmla="*/ 369 h 426"/>
                <a:gd name="T86" fmla="*/ 185 w 625"/>
                <a:gd name="T87" fmla="*/ 2 h 426"/>
                <a:gd name="T88" fmla="*/ 74 w 625"/>
                <a:gd name="T89" fmla="*/ 354 h 426"/>
                <a:gd name="T90" fmla="*/ 160 w 625"/>
                <a:gd name="T91" fmla="*/ 6 h 426"/>
                <a:gd name="T92" fmla="*/ 137 w 625"/>
                <a:gd name="T93" fmla="*/ 13 h 426"/>
                <a:gd name="T94" fmla="*/ 40 w 625"/>
                <a:gd name="T95" fmla="*/ 318 h 426"/>
                <a:gd name="T96" fmla="*/ 103 w 625"/>
                <a:gd name="T97" fmla="*/ 27 h 426"/>
                <a:gd name="T98" fmla="*/ 21 w 625"/>
                <a:gd name="T99" fmla="*/ 288 h 426"/>
                <a:gd name="T100" fmla="*/ 83 w 625"/>
                <a:gd name="T101" fmla="*/ 40 h 426"/>
                <a:gd name="T102" fmla="*/ 12 w 625"/>
                <a:gd name="T103" fmla="*/ 265 h 426"/>
                <a:gd name="T104" fmla="*/ 74 w 625"/>
                <a:gd name="T105" fmla="*/ 47 h 426"/>
                <a:gd name="T106" fmla="*/ 9 w 625"/>
                <a:gd name="T107" fmla="*/ 254 h 426"/>
                <a:gd name="T108" fmla="*/ 57 w 625"/>
                <a:gd name="T109" fmla="*/ 64 h 426"/>
                <a:gd name="T110" fmla="*/ 3 w 625"/>
                <a:gd name="T111" fmla="*/ 231 h 426"/>
                <a:gd name="T112" fmla="*/ 1 w 625"/>
                <a:gd name="T113" fmla="*/ 207 h 426"/>
                <a:gd name="T114" fmla="*/ 27 w 625"/>
                <a:gd name="T115" fmla="*/ 106 h 426"/>
                <a:gd name="T116" fmla="*/ 1 w 625"/>
                <a:gd name="T117" fmla="*/ 183 h 426"/>
                <a:gd name="T118" fmla="*/ 13 w 625"/>
                <a:gd name="T119" fmla="*/ 136 h 426"/>
                <a:gd name="T120" fmla="*/ 8 w 625"/>
                <a:gd name="T121" fmla="*/ 14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5" h="426">
                  <a:moveTo>
                    <a:pt x="625" y="169"/>
                  </a:moveTo>
                  <a:cubicBezTo>
                    <a:pt x="623" y="173"/>
                    <a:pt x="622" y="176"/>
                    <a:pt x="620" y="180"/>
                  </a:cubicBezTo>
                  <a:cubicBezTo>
                    <a:pt x="620" y="180"/>
                    <a:pt x="619" y="180"/>
                    <a:pt x="619" y="180"/>
                  </a:cubicBezTo>
                  <a:cubicBezTo>
                    <a:pt x="618" y="180"/>
                    <a:pt x="618" y="180"/>
                    <a:pt x="618" y="179"/>
                  </a:cubicBezTo>
                  <a:cubicBezTo>
                    <a:pt x="620" y="176"/>
                    <a:pt x="622" y="172"/>
                    <a:pt x="624" y="168"/>
                  </a:cubicBezTo>
                  <a:cubicBezTo>
                    <a:pt x="624" y="168"/>
                    <a:pt x="624" y="168"/>
                    <a:pt x="625" y="168"/>
                  </a:cubicBezTo>
                  <a:cubicBezTo>
                    <a:pt x="625" y="168"/>
                    <a:pt x="625" y="169"/>
                    <a:pt x="625" y="169"/>
                  </a:cubicBezTo>
                  <a:cubicBezTo>
                    <a:pt x="625" y="169"/>
                    <a:pt x="625" y="169"/>
                    <a:pt x="625" y="169"/>
                  </a:cubicBezTo>
                  <a:close/>
                  <a:moveTo>
                    <a:pt x="614" y="191"/>
                  </a:moveTo>
                  <a:cubicBezTo>
                    <a:pt x="612" y="194"/>
                    <a:pt x="611" y="198"/>
                    <a:pt x="609" y="201"/>
                  </a:cubicBezTo>
                  <a:cubicBezTo>
                    <a:pt x="608" y="202"/>
                    <a:pt x="608" y="202"/>
                    <a:pt x="608" y="202"/>
                  </a:cubicBezTo>
                  <a:cubicBezTo>
                    <a:pt x="607" y="202"/>
                    <a:pt x="607" y="201"/>
                    <a:pt x="607" y="201"/>
                  </a:cubicBezTo>
                  <a:cubicBezTo>
                    <a:pt x="609" y="197"/>
                    <a:pt x="611" y="194"/>
                    <a:pt x="613" y="190"/>
                  </a:cubicBezTo>
                  <a:cubicBezTo>
                    <a:pt x="613" y="190"/>
                    <a:pt x="614" y="189"/>
                    <a:pt x="614" y="190"/>
                  </a:cubicBezTo>
                  <a:cubicBezTo>
                    <a:pt x="614" y="190"/>
                    <a:pt x="614" y="190"/>
                    <a:pt x="614" y="191"/>
                  </a:cubicBezTo>
                  <a:cubicBezTo>
                    <a:pt x="614" y="191"/>
                    <a:pt x="614" y="191"/>
                    <a:pt x="614" y="191"/>
                  </a:cubicBezTo>
                  <a:close/>
                  <a:moveTo>
                    <a:pt x="603" y="212"/>
                  </a:moveTo>
                  <a:cubicBezTo>
                    <a:pt x="601" y="216"/>
                    <a:pt x="599" y="219"/>
                    <a:pt x="597" y="222"/>
                  </a:cubicBezTo>
                  <a:cubicBezTo>
                    <a:pt x="597" y="223"/>
                    <a:pt x="596" y="223"/>
                    <a:pt x="596" y="223"/>
                  </a:cubicBezTo>
                  <a:cubicBezTo>
                    <a:pt x="595" y="223"/>
                    <a:pt x="595" y="222"/>
                    <a:pt x="596" y="222"/>
                  </a:cubicBezTo>
                  <a:cubicBezTo>
                    <a:pt x="598" y="218"/>
                    <a:pt x="600" y="215"/>
                    <a:pt x="602" y="211"/>
                  </a:cubicBezTo>
                  <a:cubicBezTo>
                    <a:pt x="602" y="211"/>
                    <a:pt x="602" y="211"/>
                    <a:pt x="603" y="211"/>
                  </a:cubicBezTo>
                  <a:cubicBezTo>
                    <a:pt x="603" y="211"/>
                    <a:pt x="603" y="212"/>
                    <a:pt x="603" y="212"/>
                  </a:cubicBezTo>
                  <a:cubicBezTo>
                    <a:pt x="603" y="212"/>
                    <a:pt x="603" y="212"/>
                    <a:pt x="603" y="212"/>
                  </a:cubicBezTo>
                  <a:close/>
                  <a:moveTo>
                    <a:pt x="615" y="160"/>
                  </a:moveTo>
                  <a:cubicBezTo>
                    <a:pt x="612" y="161"/>
                    <a:pt x="608" y="162"/>
                    <a:pt x="604" y="163"/>
                  </a:cubicBezTo>
                  <a:cubicBezTo>
                    <a:pt x="604" y="164"/>
                    <a:pt x="603" y="163"/>
                    <a:pt x="603" y="163"/>
                  </a:cubicBezTo>
                  <a:cubicBezTo>
                    <a:pt x="603" y="163"/>
                    <a:pt x="603" y="162"/>
                    <a:pt x="604" y="162"/>
                  </a:cubicBezTo>
                  <a:cubicBezTo>
                    <a:pt x="607" y="161"/>
                    <a:pt x="611" y="160"/>
                    <a:pt x="615" y="158"/>
                  </a:cubicBezTo>
                  <a:cubicBezTo>
                    <a:pt x="615" y="158"/>
                    <a:pt x="616" y="158"/>
                    <a:pt x="616" y="159"/>
                  </a:cubicBezTo>
                  <a:cubicBezTo>
                    <a:pt x="616" y="159"/>
                    <a:pt x="616" y="159"/>
                    <a:pt x="616" y="159"/>
                  </a:cubicBezTo>
                  <a:cubicBezTo>
                    <a:pt x="616" y="159"/>
                    <a:pt x="616" y="159"/>
                    <a:pt x="615" y="160"/>
                  </a:cubicBezTo>
                  <a:close/>
                  <a:moveTo>
                    <a:pt x="591" y="233"/>
                  </a:moveTo>
                  <a:cubicBezTo>
                    <a:pt x="589" y="236"/>
                    <a:pt x="586" y="240"/>
                    <a:pt x="584" y="243"/>
                  </a:cubicBezTo>
                  <a:cubicBezTo>
                    <a:pt x="584" y="243"/>
                    <a:pt x="584" y="244"/>
                    <a:pt x="583" y="243"/>
                  </a:cubicBezTo>
                  <a:cubicBezTo>
                    <a:pt x="583" y="243"/>
                    <a:pt x="583" y="243"/>
                    <a:pt x="583" y="242"/>
                  </a:cubicBezTo>
                  <a:cubicBezTo>
                    <a:pt x="585" y="239"/>
                    <a:pt x="587" y="236"/>
                    <a:pt x="589" y="232"/>
                  </a:cubicBezTo>
                  <a:cubicBezTo>
                    <a:pt x="590" y="232"/>
                    <a:pt x="590" y="232"/>
                    <a:pt x="590" y="232"/>
                  </a:cubicBezTo>
                  <a:cubicBezTo>
                    <a:pt x="591" y="232"/>
                    <a:pt x="591" y="232"/>
                    <a:pt x="591" y="233"/>
                  </a:cubicBezTo>
                  <a:cubicBezTo>
                    <a:pt x="591" y="233"/>
                    <a:pt x="591" y="233"/>
                    <a:pt x="591" y="233"/>
                  </a:cubicBezTo>
                  <a:close/>
                  <a:moveTo>
                    <a:pt x="578" y="253"/>
                  </a:moveTo>
                  <a:cubicBezTo>
                    <a:pt x="575" y="257"/>
                    <a:pt x="573" y="260"/>
                    <a:pt x="571" y="263"/>
                  </a:cubicBezTo>
                  <a:cubicBezTo>
                    <a:pt x="571" y="264"/>
                    <a:pt x="570" y="264"/>
                    <a:pt x="570" y="263"/>
                  </a:cubicBezTo>
                  <a:cubicBezTo>
                    <a:pt x="569" y="263"/>
                    <a:pt x="569" y="263"/>
                    <a:pt x="570" y="262"/>
                  </a:cubicBezTo>
                  <a:cubicBezTo>
                    <a:pt x="572" y="259"/>
                    <a:pt x="574" y="256"/>
                    <a:pt x="576" y="252"/>
                  </a:cubicBezTo>
                  <a:cubicBezTo>
                    <a:pt x="577" y="252"/>
                    <a:pt x="577" y="252"/>
                    <a:pt x="577" y="252"/>
                  </a:cubicBezTo>
                  <a:cubicBezTo>
                    <a:pt x="578" y="252"/>
                    <a:pt x="578" y="253"/>
                    <a:pt x="578" y="253"/>
                  </a:cubicBezTo>
                  <a:cubicBezTo>
                    <a:pt x="578" y="253"/>
                    <a:pt x="578" y="253"/>
                    <a:pt x="578" y="253"/>
                  </a:cubicBezTo>
                  <a:close/>
                  <a:moveTo>
                    <a:pt x="564" y="273"/>
                  </a:moveTo>
                  <a:cubicBezTo>
                    <a:pt x="561" y="276"/>
                    <a:pt x="559" y="280"/>
                    <a:pt x="556" y="283"/>
                  </a:cubicBezTo>
                  <a:cubicBezTo>
                    <a:pt x="556" y="283"/>
                    <a:pt x="556" y="283"/>
                    <a:pt x="555" y="283"/>
                  </a:cubicBezTo>
                  <a:cubicBezTo>
                    <a:pt x="555" y="283"/>
                    <a:pt x="555" y="282"/>
                    <a:pt x="555" y="282"/>
                  </a:cubicBezTo>
                  <a:cubicBezTo>
                    <a:pt x="558" y="279"/>
                    <a:pt x="560" y="275"/>
                    <a:pt x="563" y="272"/>
                  </a:cubicBezTo>
                  <a:cubicBezTo>
                    <a:pt x="563" y="272"/>
                    <a:pt x="563" y="272"/>
                    <a:pt x="564" y="272"/>
                  </a:cubicBezTo>
                  <a:cubicBezTo>
                    <a:pt x="564" y="272"/>
                    <a:pt x="564" y="273"/>
                    <a:pt x="564" y="273"/>
                  </a:cubicBezTo>
                  <a:cubicBezTo>
                    <a:pt x="564" y="273"/>
                    <a:pt x="564" y="273"/>
                    <a:pt x="564" y="273"/>
                  </a:cubicBezTo>
                  <a:close/>
                  <a:moveTo>
                    <a:pt x="592" y="167"/>
                  </a:moveTo>
                  <a:cubicBezTo>
                    <a:pt x="588" y="167"/>
                    <a:pt x="584" y="168"/>
                    <a:pt x="580" y="169"/>
                  </a:cubicBezTo>
                  <a:cubicBezTo>
                    <a:pt x="580" y="169"/>
                    <a:pt x="580" y="169"/>
                    <a:pt x="579" y="168"/>
                  </a:cubicBezTo>
                  <a:cubicBezTo>
                    <a:pt x="579" y="168"/>
                    <a:pt x="580" y="167"/>
                    <a:pt x="580" y="167"/>
                  </a:cubicBezTo>
                  <a:cubicBezTo>
                    <a:pt x="584" y="167"/>
                    <a:pt x="588" y="166"/>
                    <a:pt x="592" y="165"/>
                  </a:cubicBezTo>
                  <a:cubicBezTo>
                    <a:pt x="592" y="165"/>
                    <a:pt x="593" y="165"/>
                    <a:pt x="593" y="166"/>
                  </a:cubicBezTo>
                  <a:cubicBezTo>
                    <a:pt x="593" y="166"/>
                    <a:pt x="593" y="166"/>
                    <a:pt x="593" y="166"/>
                  </a:cubicBezTo>
                  <a:cubicBezTo>
                    <a:pt x="593" y="166"/>
                    <a:pt x="593" y="166"/>
                    <a:pt x="592" y="167"/>
                  </a:cubicBezTo>
                  <a:close/>
                  <a:moveTo>
                    <a:pt x="549" y="292"/>
                  </a:moveTo>
                  <a:cubicBezTo>
                    <a:pt x="546" y="295"/>
                    <a:pt x="544" y="298"/>
                    <a:pt x="541" y="301"/>
                  </a:cubicBezTo>
                  <a:cubicBezTo>
                    <a:pt x="541" y="302"/>
                    <a:pt x="540" y="302"/>
                    <a:pt x="540" y="301"/>
                  </a:cubicBezTo>
                  <a:cubicBezTo>
                    <a:pt x="540" y="301"/>
                    <a:pt x="540" y="301"/>
                    <a:pt x="540" y="300"/>
                  </a:cubicBezTo>
                  <a:cubicBezTo>
                    <a:pt x="542" y="297"/>
                    <a:pt x="545" y="294"/>
                    <a:pt x="548" y="291"/>
                  </a:cubicBezTo>
                  <a:cubicBezTo>
                    <a:pt x="548" y="291"/>
                    <a:pt x="548" y="291"/>
                    <a:pt x="549" y="291"/>
                  </a:cubicBezTo>
                  <a:cubicBezTo>
                    <a:pt x="549" y="291"/>
                    <a:pt x="549" y="292"/>
                    <a:pt x="549" y="292"/>
                  </a:cubicBezTo>
                  <a:cubicBezTo>
                    <a:pt x="549" y="292"/>
                    <a:pt x="549" y="292"/>
                    <a:pt x="549" y="292"/>
                  </a:cubicBezTo>
                  <a:close/>
                  <a:moveTo>
                    <a:pt x="532" y="310"/>
                  </a:moveTo>
                  <a:cubicBezTo>
                    <a:pt x="532" y="311"/>
                    <a:pt x="531" y="311"/>
                    <a:pt x="530" y="312"/>
                  </a:cubicBezTo>
                  <a:cubicBezTo>
                    <a:pt x="528" y="314"/>
                    <a:pt x="526" y="316"/>
                    <a:pt x="524" y="318"/>
                  </a:cubicBezTo>
                  <a:cubicBezTo>
                    <a:pt x="523" y="318"/>
                    <a:pt x="523" y="318"/>
                    <a:pt x="523" y="318"/>
                  </a:cubicBezTo>
                  <a:cubicBezTo>
                    <a:pt x="522" y="318"/>
                    <a:pt x="522" y="317"/>
                    <a:pt x="523" y="317"/>
                  </a:cubicBezTo>
                  <a:cubicBezTo>
                    <a:pt x="525" y="315"/>
                    <a:pt x="527" y="313"/>
                    <a:pt x="529" y="311"/>
                  </a:cubicBezTo>
                  <a:cubicBezTo>
                    <a:pt x="530" y="310"/>
                    <a:pt x="531" y="310"/>
                    <a:pt x="531" y="309"/>
                  </a:cubicBezTo>
                  <a:cubicBezTo>
                    <a:pt x="532" y="309"/>
                    <a:pt x="532" y="309"/>
                    <a:pt x="533" y="309"/>
                  </a:cubicBezTo>
                  <a:cubicBezTo>
                    <a:pt x="533" y="309"/>
                    <a:pt x="533" y="309"/>
                    <a:pt x="533" y="310"/>
                  </a:cubicBezTo>
                  <a:cubicBezTo>
                    <a:pt x="533" y="310"/>
                    <a:pt x="533" y="310"/>
                    <a:pt x="532" y="310"/>
                  </a:cubicBezTo>
                  <a:close/>
                  <a:moveTo>
                    <a:pt x="568" y="170"/>
                  </a:moveTo>
                  <a:cubicBezTo>
                    <a:pt x="564" y="170"/>
                    <a:pt x="560" y="171"/>
                    <a:pt x="556" y="171"/>
                  </a:cubicBezTo>
                  <a:cubicBezTo>
                    <a:pt x="556" y="171"/>
                    <a:pt x="555" y="170"/>
                    <a:pt x="555" y="170"/>
                  </a:cubicBezTo>
                  <a:cubicBezTo>
                    <a:pt x="555" y="169"/>
                    <a:pt x="556" y="169"/>
                    <a:pt x="556" y="169"/>
                  </a:cubicBezTo>
                  <a:cubicBezTo>
                    <a:pt x="560" y="169"/>
                    <a:pt x="564" y="169"/>
                    <a:pt x="568" y="169"/>
                  </a:cubicBezTo>
                  <a:cubicBezTo>
                    <a:pt x="569" y="169"/>
                    <a:pt x="569" y="169"/>
                    <a:pt x="569" y="169"/>
                  </a:cubicBezTo>
                  <a:cubicBezTo>
                    <a:pt x="569" y="169"/>
                    <a:pt x="569" y="169"/>
                    <a:pt x="569" y="170"/>
                  </a:cubicBezTo>
                  <a:cubicBezTo>
                    <a:pt x="569" y="170"/>
                    <a:pt x="569" y="170"/>
                    <a:pt x="568" y="170"/>
                  </a:cubicBezTo>
                  <a:close/>
                  <a:moveTo>
                    <a:pt x="514" y="326"/>
                  </a:moveTo>
                  <a:cubicBezTo>
                    <a:pt x="511" y="329"/>
                    <a:pt x="508" y="331"/>
                    <a:pt x="505" y="334"/>
                  </a:cubicBezTo>
                  <a:cubicBezTo>
                    <a:pt x="505" y="334"/>
                    <a:pt x="504" y="334"/>
                    <a:pt x="504" y="334"/>
                  </a:cubicBezTo>
                  <a:cubicBezTo>
                    <a:pt x="504" y="333"/>
                    <a:pt x="504" y="333"/>
                    <a:pt x="504" y="333"/>
                  </a:cubicBezTo>
                  <a:cubicBezTo>
                    <a:pt x="507" y="330"/>
                    <a:pt x="510" y="328"/>
                    <a:pt x="513" y="325"/>
                  </a:cubicBezTo>
                  <a:cubicBezTo>
                    <a:pt x="514" y="325"/>
                    <a:pt x="514" y="325"/>
                    <a:pt x="515" y="325"/>
                  </a:cubicBezTo>
                  <a:cubicBezTo>
                    <a:pt x="515" y="325"/>
                    <a:pt x="515" y="325"/>
                    <a:pt x="515" y="326"/>
                  </a:cubicBezTo>
                  <a:cubicBezTo>
                    <a:pt x="515" y="326"/>
                    <a:pt x="515" y="326"/>
                    <a:pt x="514" y="326"/>
                  </a:cubicBezTo>
                  <a:close/>
                  <a:moveTo>
                    <a:pt x="544" y="170"/>
                  </a:moveTo>
                  <a:cubicBezTo>
                    <a:pt x="540" y="170"/>
                    <a:pt x="536" y="170"/>
                    <a:pt x="532" y="169"/>
                  </a:cubicBezTo>
                  <a:cubicBezTo>
                    <a:pt x="532" y="169"/>
                    <a:pt x="531" y="169"/>
                    <a:pt x="531" y="168"/>
                  </a:cubicBezTo>
                  <a:cubicBezTo>
                    <a:pt x="531" y="168"/>
                    <a:pt x="532" y="167"/>
                    <a:pt x="532" y="168"/>
                  </a:cubicBezTo>
                  <a:cubicBezTo>
                    <a:pt x="536" y="168"/>
                    <a:pt x="540" y="168"/>
                    <a:pt x="544" y="169"/>
                  </a:cubicBezTo>
                  <a:cubicBezTo>
                    <a:pt x="545" y="169"/>
                    <a:pt x="545" y="169"/>
                    <a:pt x="545" y="170"/>
                  </a:cubicBezTo>
                  <a:cubicBezTo>
                    <a:pt x="545" y="170"/>
                    <a:pt x="545" y="170"/>
                    <a:pt x="545" y="170"/>
                  </a:cubicBezTo>
                  <a:cubicBezTo>
                    <a:pt x="545" y="170"/>
                    <a:pt x="544" y="170"/>
                    <a:pt x="544" y="170"/>
                  </a:cubicBezTo>
                  <a:close/>
                  <a:moveTo>
                    <a:pt x="496" y="341"/>
                  </a:moveTo>
                  <a:cubicBezTo>
                    <a:pt x="492" y="344"/>
                    <a:pt x="489" y="346"/>
                    <a:pt x="486" y="348"/>
                  </a:cubicBezTo>
                  <a:cubicBezTo>
                    <a:pt x="486" y="349"/>
                    <a:pt x="485" y="349"/>
                    <a:pt x="485" y="348"/>
                  </a:cubicBezTo>
                  <a:cubicBezTo>
                    <a:pt x="485" y="348"/>
                    <a:pt x="485" y="347"/>
                    <a:pt x="485" y="347"/>
                  </a:cubicBezTo>
                  <a:cubicBezTo>
                    <a:pt x="488" y="345"/>
                    <a:pt x="492" y="342"/>
                    <a:pt x="495" y="340"/>
                  </a:cubicBezTo>
                  <a:cubicBezTo>
                    <a:pt x="495" y="340"/>
                    <a:pt x="496" y="340"/>
                    <a:pt x="496" y="340"/>
                  </a:cubicBezTo>
                  <a:cubicBezTo>
                    <a:pt x="496" y="340"/>
                    <a:pt x="496" y="341"/>
                    <a:pt x="496" y="341"/>
                  </a:cubicBezTo>
                  <a:cubicBezTo>
                    <a:pt x="496" y="341"/>
                    <a:pt x="496" y="341"/>
                    <a:pt x="496" y="341"/>
                  </a:cubicBezTo>
                  <a:close/>
                  <a:moveTo>
                    <a:pt x="476" y="355"/>
                  </a:moveTo>
                  <a:cubicBezTo>
                    <a:pt x="473" y="358"/>
                    <a:pt x="469" y="360"/>
                    <a:pt x="466" y="362"/>
                  </a:cubicBezTo>
                  <a:cubicBezTo>
                    <a:pt x="466" y="362"/>
                    <a:pt x="465" y="362"/>
                    <a:pt x="465" y="362"/>
                  </a:cubicBezTo>
                  <a:cubicBezTo>
                    <a:pt x="465" y="362"/>
                    <a:pt x="465" y="361"/>
                    <a:pt x="465" y="361"/>
                  </a:cubicBezTo>
                  <a:cubicBezTo>
                    <a:pt x="469" y="359"/>
                    <a:pt x="472" y="356"/>
                    <a:pt x="475" y="354"/>
                  </a:cubicBezTo>
                  <a:cubicBezTo>
                    <a:pt x="476" y="354"/>
                    <a:pt x="476" y="354"/>
                    <a:pt x="476" y="354"/>
                  </a:cubicBezTo>
                  <a:cubicBezTo>
                    <a:pt x="476" y="355"/>
                    <a:pt x="476" y="355"/>
                    <a:pt x="476" y="355"/>
                  </a:cubicBezTo>
                  <a:cubicBezTo>
                    <a:pt x="476" y="355"/>
                    <a:pt x="476" y="355"/>
                    <a:pt x="476" y="355"/>
                  </a:cubicBezTo>
                  <a:close/>
                  <a:moveTo>
                    <a:pt x="520" y="167"/>
                  </a:moveTo>
                  <a:cubicBezTo>
                    <a:pt x="516" y="166"/>
                    <a:pt x="512" y="165"/>
                    <a:pt x="508" y="164"/>
                  </a:cubicBezTo>
                  <a:cubicBezTo>
                    <a:pt x="508" y="164"/>
                    <a:pt x="508" y="164"/>
                    <a:pt x="508" y="163"/>
                  </a:cubicBezTo>
                  <a:cubicBezTo>
                    <a:pt x="508" y="163"/>
                    <a:pt x="508" y="163"/>
                    <a:pt x="508" y="163"/>
                  </a:cubicBezTo>
                  <a:cubicBezTo>
                    <a:pt x="508" y="163"/>
                    <a:pt x="508" y="163"/>
                    <a:pt x="509" y="163"/>
                  </a:cubicBezTo>
                  <a:cubicBezTo>
                    <a:pt x="513" y="164"/>
                    <a:pt x="516" y="165"/>
                    <a:pt x="520" y="166"/>
                  </a:cubicBezTo>
                  <a:cubicBezTo>
                    <a:pt x="521" y="166"/>
                    <a:pt x="521" y="166"/>
                    <a:pt x="521" y="167"/>
                  </a:cubicBezTo>
                  <a:cubicBezTo>
                    <a:pt x="521" y="167"/>
                    <a:pt x="521" y="167"/>
                    <a:pt x="521" y="167"/>
                  </a:cubicBezTo>
                  <a:cubicBezTo>
                    <a:pt x="521" y="167"/>
                    <a:pt x="520" y="167"/>
                    <a:pt x="520" y="167"/>
                  </a:cubicBezTo>
                  <a:close/>
                  <a:moveTo>
                    <a:pt x="456" y="369"/>
                  </a:moveTo>
                  <a:cubicBezTo>
                    <a:pt x="452" y="371"/>
                    <a:pt x="449" y="373"/>
                    <a:pt x="445" y="375"/>
                  </a:cubicBezTo>
                  <a:cubicBezTo>
                    <a:pt x="445" y="375"/>
                    <a:pt x="445" y="375"/>
                    <a:pt x="444" y="374"/>
                  </a:cubicBezTo>
                  <a:cubicBezTo>
                    <a:pt x="444" y="374"/>
                    <a:pt x="444" y="374"/>
                    <a:pt x="445" y="373"/>
                  </a:cubicBezTo>
                  <a:cubicBezTo>
                    <a:pt x="448" y="371"/>
                    <a:pt x="452" y="369"/>
                    <a:pt x="455" y="367"/>
                  </a:cubicBezTo>
                  <a:cubicBezTo>
                    <a:pt x="455" y="367"/>
                    <a:pt x="456" y="367"/>
                    <a:pt x="456" y="368"/>
                  </a:cubicBezTo>
                  <a:cubicBezTo>
                    <a:pt x="456" y="368"/>
                    <a:pt x="456" y="368"/>
                    <a:pt x="456" y="368"/>
                  </a:cubicBezTo>
                  <a:cubicBezTo>
                    <a:pt x="456" y="368"/>
                    <a:pt x="456" y="368"/>
                    <a:pt x="456" y="369"/>
                  </a:cubicBezTo>
                  <a:close/>
                  <a:moveTo>
                    <a:pt x="498" y="161"/>
                  </a:moveTo>
                  <a:cubicBezTo>
                    <a:pt x="497" y="161"/>
                    <a:pt x="497" y="161"/>
                    <a:pt x="497" y="161"/>
                  </a:cubicBezTo>
                  <a:cubicBezTo>
                    <a:pt x="493" y="160"/>
                    <a:pt x="489" y="158"/>
                    <a:pt x="485" y="157"/>
                  </a:cubicBezTo>
                  <a:cubicBezTo>
                    <a:pt x="485" y="157"/>
                    <a:pt x="485" y="156"/>
                    <a:pt x="485" y="156"/>
                  </a:cubicBezTo>
                  <a:cubicBezTo>
                    <a:pt x="485" y="156"/>
                    <a:pt x="485" y="155"/>
                    <a:pt x="486" y="156"/>
                  </a:cubicBezTo>
                  <a:cubicBezTo>
                    <a:pt x="489" y="157"/>
                    <a:pt x="493" y="158"/>
                    <a:pt x="497" y="160"/>
                  </a:cubicBezTo>
                  <a:cubicBezTo>
                    <a:pt x="497" y="160"/>
                    <a:pt x="498" y="160"/>
                    <a:pt x="498" y="161"/>
                  </a:cubicBezTo>
                  <a:cubicBezTo>
                    <a:pt x="498" y="161"/>
                    <a:pt x="498" y="161"/>
                    <a:pt x="498" y="161"/>
                  </a:cubicBezTo>
                  <a:close/>
                  <a:moveTo>
                    <a:pt x="435" y="381"/>
                  </a:moveTo>
                  <a:cubicBezTo>
                    <a:pt x="431" y="382"/>
                    <a:pt x="428" y="384"/>
                    <a:pt x="424" y="386"/>
                  </a:cubicBezTo>
                  <a:cubicBezTo>
                    <a:pt x="424" y="386"/>
                    <a:pt x="423" y="386"/>
                    <a:pt x="423" y="386"/>
                  </a:cubicBezTo>
                  <a:cubicBezTo>
                    <a:pt x="423" y="385"/>
                    <a:pt x="423" y="385"/>
                    <a:pt x="423" y="385"/>
                  </a:cubicBezTo>
                  <a:cubicBezTo>
                    <a:pt x="427" y="383"/>
                    <a:pt x="430" y="381"/>
                    <a:pt x="434" y="379"/>
                  </a:cubicBezTo>
                  <a:cubicBezTo>
                    <a:pt x="434" y="379"/>
                    <a:pt x="435" y="379"/>
                    <a:pt x="435" y="380"/>
                  </a:cubicBezTo>
                  <a:cubicBezTo>
                    <a:pt x="435" y="380"/>
                    <a:pt x="435" y="380"/>
                    <a:pt x="435" y="380"/>
                  </a:cubicBezTo>
                  <a:cubicBezTo>
                    <a:pt x="435" y="380"/>
                    <a:pt x="435" y="380"/>
                    <a:pt x="435" y="381"/>
                  </a:cubicBezTo>
                  <a:close/>
                  <a:moveTo>
                    <a:pt x="413" y="391"/>
                  </a:moveTo>
                  <a:cubicBezTo>
                    <a:pt x="409" y="393"/>
                    <a:pt x="406" y="395"/>
                    <a:pt x="402" y="396"/>
                  </a:cubicBezTo>
                  <a:cubicBezTo>
                    <a:pt x="402" y="396"/>
                    <a:pt x="401" y="396"/>
                    <a:pt x="401" y="396"/>
                  </a:cubicBezTo>
                  <a:cubicBezTo>
                    <a:pt x="401" y="395"/>
                    <a:pt x="401" y="395"/>
                    <a:pt x="401" y="395"/>
                  </a:cubicBezTo>
                  <a:cubicBezTo>
                    <a:pt x="405" y="393"/>
                    <a:pt x="409" y="392"/>
                    <a:pt x="412" y="390"/>
                  </a:cubicBezTo>
                  <a:cubicBezTo>
                    <a:pt x="413" y="390"/>
                    <a:pt x="413" y="390"/>
                    <a:pt x="413" y="390"/>
                  </a:cubicBezTo>
                  <a:cubicBezTo>
                    <a:pt x="414" y="391"/>
                    <a:pt x="414" y="391"/>
                    <a:pt x="414" y="391"/>
                  </a:cubicBezTo>
                  <a:cubicBezTo>
                    <a:pt x="413" y="391"/>
                    <a:pt x="413" y="391"/>
                    <a:pt x="413" y="391"/>
                  </a:cubicBezTo>
                  <a:close/>
                  <a:moveTo>
                    <a:pt x="475" y="152"/>
                  </a:moveTo>
                  <a:cubicBezTo>
                    <a:pt x="475" y="152"/>
                    <a:pt x="474" y="153"/>
                    <a:pt x="474" y="152"/>
                  </a:cubicBezTo>
                  <a:cubicBezTo>
                    <a:pt x="470" y="151"/>
                    <a:pt x="467" y="149"/>
                    <a:pt x="463" y="147"/>
                  </a:cubicBezTo>
                  <a:cubicBezTo>
                    <a:pt x="463" y="147"/>
                    <a:pt x="463" y="147"/>
                    <a:pt x="463" y="146"/>
                  </a:cubicBezTo>
                  <a:cubicBezTo>
                    <a:pt x="463" y="146"/>
                    <a:pt x="463" y="146"/>
                    <a:pt x="464" y="146"/>
                  </a:cubicBezTo>
                  <a:cubicBezTo>
                    <a:pt x="467" y="148"/>
                    <a:pt x="471" y="149"/>
                    <a:pt x="475" y="151"/>
                  </a:cubicBezTo>
                  <a:cubicBezTo>
                    <a:pt x="475" y="151"/>
                    <a:pt x="475" y="152"/>
                    <a:pt x="475" y="152"/>
                  </a:cubicBezTo>
                  <a:cubicBezTo>
                    <a:pt x="475" y="152"/>
                    <a:pt x="475" y="152"/>
                    <a:pt x="475" y="152"/>
                  </a:cubicBezTo>
                  <a:close/>
                  <a:moveTo>
                    <a:pt x="391" y="401"/>
                  </a:moveTo>
                  <a:cubicBezTo>
                    <a:pt x="387" y="402"/>
                    <a:pt x="383" y="404"/>
                    <a:pt x="380" y="405"/>
                  </a:cubicBezTo>
                  <a:cubicBezTo>
                    <a:pt x="379" y="405"/>
                    <a:pt x="379" y="405"/>
                    <a:pt x="379" y="405"/>
                  </a:cubicBezTo>
                  <a:cubicBezTo>
                    <a:pt x="378" y="404"/>
                    <a:pt x="379" y="404"/>
                    <a:pt x="379" y="404"/>
                  </a:cubicBezTo>
                  <a:cubicBezTo>
                    <a:pt x="383" y="402"/>
                    <a:pt x="387" y="401"/>
                    <a:pt x="390" y="399"/>
                  </a:cubicBezTo>
                  <a:cubicBezTo>
                    <a:pt x="391" y="399"/>
                    <a:pt x="391" y="399"/>
                    <a:pt x="391" y="400"/>
                  </a:cubicBezTo>
                  <a:cubicBezTo>
                    <a:pt x="391" y="400"/>
                    <a:pt x="391" y="400"/>
                    <a:pt x="391" y="400"/>
                  </a:cubicBezTo>
                  <a:cubicBezTo>
                    <a:pt x="391" y="401"/>
                    <a:pt x="391" y="401"/>
                    <a:pt x="391" y="401"/>
                  </a:cubicBezTo>
                  <a:close/>
                  <a:moveTo>
                    <a:pt x="453" y="141"/>
                  </a:moveTo>
                  <a:cubicBezTo>
                    <a:pt x="453" y="142"/>
                    <a:pt x="453" y="142"/>
                    <a:pt x="452" y="142"/>
                  </a:cubicBezTo>
                  <a:cubicBezTo>
                    <a:pt x="449" y="140"/>
                    <a:pt x="445" y="138"/>
                    <a:pt x="442" y="135"/>
                  </a:cubicBezTo>
                  <a:cubicBezTo>
                    <a:pt x="442" y="135"/>
                    <a:pt x="441" y="135"/>
                    <a:pt x="442" y="134"/>
                  </a:cubicBezTo>
                  <a:cubicBezTo>
                    <a:pt x="442" y="134"/>
                    <a:pt x="442" y="134"/>
                    <a:pt x="443" y="134"/>
                  </a:cubicBezTo>
                  <a:cubicBezTo>
                    <a:pt x="446" y="136"/>
                    <a:pt x="450" y="138"/>
                    <a:pt x="453" y="140"/>
                  </a:cubicBezTo>
                  <a:cubicBezTo>
                    <a:pt x="453" y="140"/>
                    <a:pt x="454" y="141"/>
                    <a:pt x="453" y="141"/>
                  </a:cubicBezTo>
                  <a:cubicBezTo>
                    <a:pt x="453" y="141"/>
                    <a:pt x="453" y="141"/>
                    <a:pt x="453" y="141"/>
                  </a:cubicBezTo>
                  <a:close/>
                  <a:moveTo>
                    <a:pt x="368" y="409"/>
                  </a:moveTo>
                  <a:cubicBezTo>
                    <a:pt x="364" y="410"/>
                    <a:pt x="360" y="411"/>
                    <a:pt x="357" y="412"/>
                  </a:cubicBezTo>
                  <a:cubicBezTo>
                    <a:pt x="356" y="413"/>
                    <a:pt x="356" y="412"/>
                    <a:pt x="356" y="412"/>
                  </a:cubicBezTo>
                  <a:cubicBezTo>
                    <a:pt x="355" y="411"/>
                    <a:pt x="356" y="411"/>
                    <a:pt x="356" y="411"/>
                  </a:cubicBezTo>
                  <a:cubicBezTo>
                    <a:pt x="360" y="410"/>
                    <a:pt x="364" y="409"/>
                    <a:pt x="368" y="407"/>
                  </a:cubicBezTo>
                  <a:cubicBezTo>
                    <a:pt x="368" y="407"/>
                    <a:pt x="368" y="408"/>
                    <a:pt x="369" y="408"/>
                  </a:cubicBezTo>
                  <a:cubicBezTo>
                    <a:pt x="369" y="408"/>
                    <a:pt x="369" y="408"/>
                    <a:pt x="369" y="408"/>
                  </a:cubicBezTo>
                  <a:cubicBezTo>
                    <a:pt x="369" y="409"/>
                    <a:pt x="368" y="409"/>
                    <a:pt x="368" y="409"/>
                  </a:cubicBezTo>
                  <a:close/>
                  <a:moveTo>
                    <a:pt x="433" y="129"/>
                  </a:moveTo>
                  <a:cubicBezTo>
                    <a:pt x="433" y="129"/>
                    <a:pt x="432" y="129"/>
                    <a:pt x="432" y="129"/>
                  </a:cubicBezTo>
                  <a:cubicBezTo>
                    <a:pt x="428" y="127"/>
                    <a:pt x="425" y="124"/>
                    <a:pt x="422" y="122"/>
                  </a:cubicBezTo>
                  <a:cubicBezTo>
                    <a:pt x="421" y="122"/>
                    <a:pt x="421" y="121"/>
                    <a:pt x="422" y="121"/>
                  </a:cubicBezTo>
                  <a:cubicBezTo>
                    <a:pt x="422" y="121"/>
                    <a:pt x="422" y="121"/>
                    <a:pt x="423" y="121"/>
                  </a:cubicBezTo>
                  <a:cubicBezTo>
                    <a:pt x="426" y="123"/>
                    <a:pt x="429" y="125"/>
                    <a:pt x="433" y="128"/>
                  </a:cubicBezTo>
                  <a:cubicBezTo>
                    <a:pt x="433" y="128"/>
                    <a:pt x="433" y="128"/>
                    <a:pt x="433" y="129"/>
                  </a:cubicBezTo>
                  <a:cubicBezTo>
                    <a:pt x="433" y="129"/>
                    <a:pt x="433" y="129"/>
                    <a:pt x="433" y="129"/>
                  </a:cubicBezTo>
                  <a:close/>
                  <a:moveTo>
                    <a:pt x="345" y="416"/>
                  </a:moveTo>
                  <a:cubicBezTo>
                    <a:pt x="341" y="416"/>
                    <a:pt x="337" y="417"/>
                    <a:pt x="333" y="418"/>
                  </a:cubicBezTo>
                  <a:cubicBezTo>
                    <a:pt x="333" y="418"/>
                    <a:pt x="332" y="418"/>
                    <a:pt x="332" y="418"/>
                  </a:cubicBezTo>
                  <a:cubicBezTo>
                    <a:pt x="332" y="417"/>
                    <a:pt x="332" y="417"/>
                    <a:pt x="333" y="417"/>
                  </a:cubicBezTo>
                  <a:cubicBezTo>
                    <a:pt x="337" y="416"/>
                    <a:pt x="341" y="415"/>
                    <a:pt x="344" y="414"/>
                  </a:cubicBezTo>
                  <a:cubicBezTo>
                    <a:pt x="345" y="414"/>
                    <a:pt x="345" y="414"/>
                    <a:pt x="345" y="415"/>
                  </a:cubicBezTo>
                  <a:cubicBezTo>
                    <a:pt x="345" y="415"/>
                    <a:pt x="345" y="415"/>
                    <a:pt x="345" y="415"/>
                  </a:cubicBezTo>
                  <a:cubicBezTo>
                    <a:pt x="345" y="415"/>
                    <a:pt x="345" y="415"/>
                    <a:pt x="345" y="416"/>
                  </a:cubicBezTo>
                  <a:close/>
                  <a:moveTo>
                    <a:pt x="413" y="115"/>
                  </a:moveTo>
                  <a:cubicBezTo>
                    <a:pt x="413" y="115"/>
                    <a:pt x="412" y="115"/>
                    <a:pt x="412" y="115"/>
                  </a:cubicBezTo>
                  <a:cubicBezTo>
                    <a:pt x="409" y="112"/>
                    <a:pt x="406" y="110"/>
                    <a:pt x="403" y="107"/>
                  </a:cubicBezTo>
                  <a:cubicBezTo>
                    <a:pt x="402" y="107"/>
                    <a:pt x="402" y="107"/>
                    <a:pt x="403" y="106"/>
                  </a:cubicBezTo>
                  <a:cubicBezTo>
                    <a:pt x="403" y="106"/>
                    <a:pt x="403" y="106"/>
                    <a:pt x="404" y="106"/>
                  </a:cubicBezTo>
                  <a:cubicBezTo>
                    <a:pt x="407" y="109"/>
                    <a:pt x="410" y="111"/>
                    <a:pt x="413" y="114"/>
                  </a:cubicBezTo>
                  <a:cubicBezTo>
                    <a:pt x="413" y="114"/>
                    <a:pt x="413" y="114"/>
                    <a:pt x="413" y="114"/>
                  </a:cubicBezTo>
                  <a:cubicBezTo>
                    <a:pt x="413" y="115"/>
                    <a:pt x="413" y="115"/>
                    <a:pt x="413" y="115"/>
                  </a:cubicBezTo>
                  <a:close/>
                  <a:moveTo>
                    <a:pt x="321" y="421"/>
                  </a:moveTo>
                  <a:cubicBezTo>
                    <a:pt x="317" y="421"/>
                    <a:pt x="313" y="422"/>
                    <a:pt x="309" y="422"/>
                  </a:cubicBezTo>
                  <a:cubicBezTo>
                    <a:pt x="309" y="422"/>
                    <a:pt x="308" y="422"/>
                    <a:pt x="308" y="422"/>
                  </a:cubicBezTo>
                  <a:cubicBezTo>
                    <a:pt x="308" y="421"/>
                    <a:pt x="309" y="421"/>
                    <a:pt x="309" y="421"/>
                  </a:cubicBezTo>
                  <a:cubicBezTo>
                    <a:pt x="313" y="420"/>
                    <a:pt x="317" y="420"/>
                    <a:pt x="321" y="419"/>
                  </a:cubicBezTo>
                  <a:cubicBezTo>
                    <a:pt x="321" y="419"/>
                    <a:pt x="322" y="419"/>
                    <a:pt x="322" y="420"/>
                  </a:cubicBezTo>
                  <a:cubicBezTo>
                    <a:pt x="322" y="420"/>
                    <a:pt x="322" y="420"/>
                    <a:pt x="322" y="420"/>
                  </a:cubicBezTo>
                  <a:cubicBezTo>
                    <a:pt x="322" y="420"/>
                    <a:pt x="321" y="420"/>
                    <a:pt x="321" y="421"/>
                  </a:cubicBezTo>
                  <a:close/>
                  <a:moveTo>
                    <a:pt x="395" y="99"/>
                  </a:moveTo>
                  <a:cubicBezTo>
                    <a:pt x="394" y="100"/>
                    <a:pt x="394" y="100"/>
                    <a:pt x="393" y="99"/>
                  </a:cubicBezTo>
                  <a:cubicBezTo>
                    <a:pt x="390" y="97"/>
                    <a:pt x="387" y="94"/>
                    <a:pt x="385" y="91"/>
                  </a:cubicBezTo>
                  <a:cubicBezTo>
                    <a:pt x="384" y="91"/>
                    <a:pt x="384" y="90"/>
                    <a:pt x="384" y="90"/>
                  </a:cubicBezTo>
                  <a:cubicBezTo>
                    <a:pt x="385" y="90"/>
                    <a:pt x="385" y="90"/>
                    <a:pt x="386" y="90"/>
                  </a:cubicBezTo>
                  <a:cubicBezTo>
                    <a:pt x="388" y="93"/>
                    <a:pt x="391" y="96"/>
                    <a:pt x="394" y="98"/>
                  </a:cubicBezTo>
                  <a:cubicBezTo>
                    <a:pt x="395" y="98"/>
                    <a:pt x="395" y="99"/>
                    <a:pt x="395" y="99"/>
                  </a:cubicBezTo>
                  <a:cubicBezTo>
                    <a:pt x="395" y="99"/>
                    <a:pt x="395" y="99"/>
                    <a:pt x="395" y="99"/>
                  </a:cubicBezTo>
                  <a:close/>
                  <a:moveTo>
                    <a:pt x="297" y="424"/>
                  </a:moveTo>
                  <a:cubicBezTo>
                    <a:pt x="293" y="424"/>
                    <a:pt x="289" y="425"/>
                    <a:pt x="285" y="425"/>
                  </a:cubicBezTo>
                  <a:cubicBezTo>
                    <a:pt x="285" y="425"/>
                    <a:pt x="284" y="425"/>
                    <a:pt x="284" y="424"/>
                  </a:cubicBezTo>
                  <a:cubicBezTo>
                    <a:pt x="284" y="424"/>
                    <a:pt x="285" y="423"/>
                    <a:pt x="285" y="423"/>
                  </a:cubicBezTo>
                  <a:cubicBezTo>
                    <a:pt x="289" y="423"/>
                    <a:pt x="293" y="423"/>
                    <a:pt x="297" y="422"/>
                  </a:cubicBezTo>
                  <a:cubicBezTo>
                    <a:pt x="297" y="422"/>
                    <a:pt x="298" y="423"/>
                    <a:pt x="298" y="423"/>
                  </a:cubicBezTo>
                  <a:cubicBezTo>
                    <a:pt x="298" y="423"/>
                    <a:pt x="298" y="423"/>
                    <a:pt x="298" y="423"/>
                  </a:cubicBezTo>
                  <a:cubicBezTo>
                    <a:pt x="298" y="424"/>
                    <a:pt x="298" y="424"/>
                    <a:pt x="297" y="424"/>
                  </a:cubicBezTo>
                  <a:close/>
                  <a:moveTo>
                    <a:pt x="377" y="83"/>
                  </a:moveTo>
                  <a:cubicBezTo>
                    <a:pt x="377" y="83"/>
                    <a:pt x="376" y="83"/>
                    <a:pt x="376" y="83"/>
                  </a:cubicBezTo>
                  <a:cubicBezTo>
                    <a:pt x="373" y="80"/>
                    <a:pt x="370" y="77"/>
                    <a:pt x="367" y="74"/>
                  </a:cubicBezTo>
                  <a:cubicBezTo>
                    <a:pt x="367" y="74"/>
                    <a:pt x="367" y="73"/>
                    <a:pt x="367" y="73"/>
                  </a:cubicBezTo>
                  <a:cubicBezTo>
                    <a:pt x="368" y="73"/>
                    <a:pt x="368" y="73"/>
                    <a:pt x="368" y="73"/>
                  </a:cubicBezTo>
                  <a:cubicBezTo>
                    <a:pt x="371" y="76"/>
                    <a:pt x="374" y="79"/>
                    <a:pt x="377" y="82"/>
                  </a:cubicBezTo>
                  <a:cubicBezTo>
                    <a:pt x="377" y="82"/>
                    <a:pt x="377" y="82"/>
                    <a:pt x="377" y="83"/>
                  </a:cubicBezTo>
                  <a:cubicBezTo>
                    <a:pt x="377" y="83"/>
                    <a:pt x="377" y="83"/>
                    <a:pt x="377" y="83"/>
                  </a:cubicBezTo>
                  <a:close/>
                  <a:moveTo>
                    <a:pt x="273" y="425"/>
                  </a:moveTo>
                  <a:cubicBezTo>
                    <a:pt x="269" y="426"/>
                    <a:pt x="265" y="426"/>
                    <a:pt x="261" y="426"/>
                  </a:cubicBezTo>
                  <a:cubicBezTo>
                    <a:pt x="261" y="426"/>
                    <a:pt x="260" y="425"/>
                    <a:pt x="260" y="425"/>
                  </a:cubicBezTo>
                  <a:cubicBezTo>
                    <a:pt x="260" y="424"/>
                    <a:pt x="261" y="424"/>
                    <a:pt x="261" y="424"/>
                  </a:cubicBezTo>
                  <a:cubicBezTo>
                    <a:pt x="265" y="424"/>
                    <a:pt x="269" y="424"/>
                    <a:pt x="273" y="424"/>
                  </a:cubicBezTo>
                  <a:cubicBezTo>
                    <a:pt x="274" y="424"/>
                    <a:pt x="274" y="424"/>
                    <a:pt x="274" y="425"/>
                  </a:cubicBezTo>
                  <a:cubicBezTo>
                    <a:pt x="274" y="425"/>
                    <a:pt x="274" y="425"/>
                    <a:pt x="274" y="425"/>
                  </a:cubicBezTo>
                  <a:cubicBezTo>
                    <a:pt x="274" y="425"/>
                    <a:pt x="273" y="425"/>
                    <a:pt x="273" y="425"/>
                  </a:cubicBezTo>
                  <a:close/>
                  <a:moveTo>
                    <a:pt x="360" y="65"/>
                  </a:moveTo>
                  <a:cubicBezTo>
                    <a:pt x="360" y="66"/>
                    <a:pt x="359" y="66"/>
                    <a:pt x="359" y="65"/>
                  </a:cubicBezTo>
                  <a:cubicBezTo>
                    <a:pt x="356" y="63"/>
                    <a:pt x="353" y="60"/>
                    <a:pt x="350" y="57"/>
                  </a:cubicBezTo>
                  <a:cubicBezTo>
                    <a:pt x="350" y="57"/>
                    <a:pt x="350" y="56"/>
                    <a:pt x="350" y="56"/>
                  </a:cubicBezTo>
                  <a:cubicBezTo>
                    <a:pt x="351" y="56"/>
                    <a:pt x="351" y="56"/>
                    <a:pt x="352" y="56"/>
                  </a:cubicBezTo>
                  <a:cubicBezTo>
                    <a:pt x="354" y="59"/>
                    <a:pt x="357" y="61"/>
                    <a:pt x="360" y="64"/>
                  </a:cubicBezTo>
                  <a:cubicBezTo>
                    <a:pt x="360" y="65"/>
                    <a:pt x="360" y="65"/>
                    <a:pt x="360" y="65"/>
                  </a:cubicBezTo>
                  <a:cubicBezTo>
                    <a:pt x="360" y="65"/>
                    <a:pt x="360" y="65"/>
                    <a:pt x="360" y="65"/>
                  </a:cubicBezTo>
                  <a:close/>
                  <a:moveTo>
                    <a:pt x="249" y="425"/>
                  </a:moveTo>
                  <a:cubicBezTo>
                    <a:pt x="245" y="425"/>
                    <a:pt x="241" y="425"/>
                    <a:pt x="237" y="424"/>
                  </a:cubicBezTo>
                  <a:cubicBezTo>
                    <a:pt x="237" y="424"/>
                    <a:pt x="236" y="424"/>
                    <a:pt x="236" y="424"/>
                  </a:cubicBezTo>
                  <a:cubicBezTo>
                    <a:pt x="236" y="423"/>
                    <a:pt x="237" y="423"/>
                    <a:pt x="237" y="423"/>
                  </a:cubicBezTo>
                  <a:cubicBezTo>
                    <a:pt x="241" y="423"/>
                    <a:pt x="245" y="423"/>
                    <a:pt x="249" y="424"/>
                  </a:cubicBezTo>
                  <a:cubicBezTo>
                    <a:pt x="249" y="424"/>
                    <a:pt x="250" y="424"/>
                    <a:pt x="250" y="424"/>
                  </a:cubicBezTo>
                  <a:cubicBezTo>
                    <a:pt x="250" y="425"/>
                    <a:pt x="250" y="425"/>
                    <a:pt x="250" y="425"/>
                  </a:cubicBezTo>
                  <a:cubicBezTo>
                    <a:pt x="250" y="425"/>
                    <a:pt x="249" y="425"/>
                    <a:pt x="249" y="425"/>
                  </a:cubicBezTo>
                  <a:close/>
                  <a:moveTo>
                    <a:pt x="342" y="49"/>
                  </a:moveTo>
                  <a:cubicBezTo>
                    <a:pt x="342" y="49"/>
                    <a:pt x="342" y="49"/>
                    <a:pt x="341" y="49"/>
                  </a:cubicBezTo>
                  <a:cubicBezTo>
                    <a:pt x="338" y="47"/>
                    <a:pt x="335" y="44"/>
                    <a:pt x="332" y="42"/>
                  </a:cubicBezTo>
                  <a:cubicBezTo>
                    <a:pt x="332" y="42"/>
                    <a:pt x="332" y="41"/>
                    <a:pt x="332" y="41"/>
                  </a:cubicBezTo>
                  <a:cubicBezTo>
                    <a:pt x="332" y="40"/>
                    <a:pt x="332" y="40"/>
                    <a:pt x="333" y="41"/>
                  </a:cubicBezTo>
                  <a:cubicBezTo>
                    <a:pt x="336" y="43"/>
                    <a:pt x="339" y="45"/>
                    <a:pt x="342" y="48"/>
                  </a:cubicBezTo>
                  <a:cubicBezTo>
                    <a:pt x="343" y="48"/>
                    <a:pt x="343" y="48"/>
                    <a:pt x="343" y="49"/>
                  </a:cubicBezTo>
                  <a:cubicBezTo>
                    <a:pt x="343" y="49"/>
                    <a:pt x="343" y="49"/>
                    <a:pt x="342" y="49"/>
                  </a:cubicBezTo>
                  <a:close/>
                  <a:moveTo>
                    <a:pt x="225" y="423"/>
                  </a:moveTo>
                  <a:cubicBezTo>
                    <a:pt x="221" y="423"/>
                    <a:pt x="217" y="422"/>
                    <a:pt x="213" y="421"/>
                  </a:cubicBezTo>
                  <a:cubicBezTo>
                    <a:pt x="213" y="421"/>
                    <a:pt x="212" y="421"/>
                    <a:pt x="212" y="420"/>
                  </a:cubicBezTo>
                  <a:cubicBezTo>
                    <a:pt x="212" y="420"/>
                    <a:pt x="213" y="420"/>
                    <a:pt x="213" y="420"/>
                  </a:cubicBezTo>
                  <a:cubicBezTo>
                    <a:pt x="217" y="420"/>
                    <a:pt x="221" y="421"/>
                    <a:pt x="225" y="422"/>
                  </a:cubicBezTo>
                  <a:cubicBezTo>
                    <a:pt x="226" y="422"/>
                    <a:pt x="226" y="422"/>
                    <a:pt x="226" y="422"/>
                  </a:cubicBezTo>
                  <a:cubicBezTo>
                    <a:pt x="226" y="422"/>
                    <a:pt x="226" y="422"/>
                    <a:pt x="226" y="422"/>
                  </a:cubicBezTo>
                  <a:cubicBezTo>
                    <a:pt x="226" y="423"/>
                    <a:pt x="225" y="423"/>
                    <a:pt x="225" y="423"/>
                  </a:cubicBezTo>
                  <a:close/>
                  <a:moveTo>
                    <a:pt x="323" y="35"/>
                  </a:moveTo>
                  <a:cubicBezTo>
                    <a:pt x="323" y="35"/>
                    <a:pt x="322" y="35"/>
                    <a:pt x="322" y="35"/>
                  </a:cubicBezTo>
                  <a:cubicBezTo>
                    <a:pt x="319" y="33"/>
                    <a:pt x="315" y="31"/>
                    <a:pt x="312" y="29"/>
                  </a:cubicBezTo>
                  <a:cubicBezTo>
                    <a:pt x="311" y="29"/>
                    <a:pt x="311" y="28"/>
                    <a:pt x="311" y="28"/>
                  </a:cubicBezTo>
                  <a:cubicBezTo>
                    <a:pt x="312" y="27"/>
                    <a:pt x="312" y="27"/>
                    <a:pt x="312" y="27"/>
                  </a:cubicBezTo>
                  <a:cubicBezTo>
                    <a:pt x="316" y="29"/>
                    <a:pt x="319" y="32"/>
                    <a:pt x="323" y="34"/>
                  </a:cubicBezTo>
                  <a:cubicBezTo>
                    <a:pt x="323" y="34"/>
                    <a:pt x="323" y="34"/>
                    <a:pt x="323" y="35"/>
                  </a:cubicBezTo>
                  <a:cubicBezTo>
                    <a:pt x="323" y="35"/>
                    <a:pt x="323" y="35"/>
                    <a:pt x="323" y="35"/>
                  </a:cubicBezTo>
                  <a:close/>
                  <a:moveTo>
                    <a:pt x="201" y="419"/>
                  </a:moveTo>
                  <a:cubicBezTo>
                    <a:pt x="197" y="418"/>
                    <a:pt x="193" y="417"/>
                    <a:pt x="189" y="416"/>
                  </a:cubicBezTo>
                  <a:cubicBezTo>
                    <a:pt x="189" y="416"/>
                    <a:pt x="189" y="416"/>
                    <a:pt x="189" y="415"/>
                  </a:cubicBezTo>
                  <a:cubicBezTo>
                    <a:pt x="189" y="415"/>
                    <a:pt x="189" y="415"/>
                    <a:pt x="189" y="415"/>
                  </a:cubicBezTo>
                  <a:cubicBezTo>
                    <a:pt x="189" y="415"/>
                    <a:pt x="189" y="415"/>
                    <a:pt x="190" y="415"/>
                  </a:cubicBezTo>
                  <a:cubicBezTo>
                    <a:pt x="194" y="416"/>
                    <a:pt x="198" y="417"/>
                    <a:pt x="201" y="417"/>
                  </a:cubicBezTo>
                  <a:cubicBezTo>
                    <a:pt x="202" y="418"/>
                    <a:pt x="202" y="418"/>
                    <a:pt x="202" y="418"/>
                  </a:cubicBezTo>
                  <a:cubicBezTo>
                    <a:pt x="202" y="418"/>
                    <a:pt x="202" y="418"/>
                    <a:pt x="202" y="418"/>
                  </a:cubicBezTo>
                  <a:cubicBezTo>
                    <a:pt x="202" y="419"/>
                    <a:pt x="201" y="419"/>
                    <a:pt x="201" y="419"/>
                  </a:cubicBezTo>
                  <a:close/>
                  <a:moveTo>
                    <a:pt x="302" y="23"/>
                  </a:moveTo>
                  <a:cubicBezTo>
                    <a:pt x="302" y="23"/>
                    <a:pt x="301" y="23"/>
                    <a:pt x="301" y="23"/>
                  </a:cubicBezTo>
                  <a:cubicBezTo>
                    <a:pt x="297" y="21"/>
                    <a:pt x="294" y="20"/>
                    <a:pt x="290" y="18"/>
                  </a:cubicBezTo>
                  <a:cubicBezTo>
                    <a:pt x="290" y="18"/>
                    <a:pt x="290" y="18"/>
                    <a:pt x="290" y="17"/>
                  </a:cubicBezTo>
                  <a:cubicBezTo>
                    <a:pt x="290" y="17"/>
                    <a:pt x="290" y="17"/>
                    <a:pt x="291" y="17"/>
                  </a:cubicBezTo>
                  <a:cubicBezTo>
                    <a:pt x="294" y="18"/>
                    <a:pt x="298" y="20"/>
                    <a:pt x="302" y="22"/>
                  </a:cubicBezTo>
                  <a:cubicBezTo>
                    <a:pt x="302" y="22"/>
                    <a:pt x="302" y="22"/>
                    <a:pt x="302" y="23"/>
                  </a:cubicBezTo>
                  <a:cubicBezTo>
                    <a:pt x="302" y="23"/>
                    <a:pt x="302" y="23"/>
                    <a:pt x="302" y="23"/>
                  </a:cubicBezTo>
                  <a:close/>
                  <a:moveTo>
                    <a:pt x="179" y="412"/>
                  </a:moveTo>
                  <a:cubicBezTo>
                    <a:pt x="178" y="413"/>
                    <a:pt x="178" y="413"/>
                    <a:pt x="178" y="413"/>
                  </a:cubicBezTo>
                  <a:cubicBezTo>
                    <a:pt x="174" y="412"/>
                    <a:pt x="170" y="410"/>
                    <a:pt x="166" y="409"/>
                  </a:cubicBezTo>
                  <a:cubicBezTo>
                    <a:pt x="166" y="409"/>
                    <a:pt x="166" y="408"/>
                    <a:pt x="166" y="408"/>
                  </a:cubicBezTo>
                  <a:cubicBezTo>
                    <a:pt x="166" y="408"/>
                    <a:pt x="166" y="407"/>
                    <a:pt x="167" y="408"/>
                  </a:cubicBezTo>
                  <a:cubicBezTo>
                    <a:pt x="170" y="409"/>
                    <a:pt x="174" y="410"/>
                    <a:pt x="178" y="411"/>
                  </a:cubicBezTo>
                  <a:cubicBezTo>
                    <a:pt x="179" y="412"/>
                    <a:pt x="179" y="412"/>
                    <a:pt x="179" y="412"/>
                  </a:cubicBezTo>
                  <a:cubicBezTo>
                    <a:pt x="179" y="412"/>
                    <a:pt x="179" y="412"/>
                    <a:pt x="179" y="412"/>
                  </a:cubicBezTo>
                  <a:close/>
                  <a:moveTo>
                    <a:pt x="280" y="13"/>
                  </a:moveTo>
                  <a:cubicBezTo>
                    <a:pt x="280" y="14"/>
                    <a:pt x="279" y="14"/>
                    <a:pt x="279" y="14"/>
                  </a:cubicBezTo>
                  <a:cubicBezTo>
                    <a:pt x="275" y="12"/>
                    <a:pt x="271" y="11"/>
                    <a:pt x="267" y="10"/>
                  </a:cubicBezTo>
                  <a:cubicBezTo>
                    <a:pt x="267" y="10"/>
                    <a:pt x="267" y="10"/>
                    <a:pt x="267" y="9"/>
                  </a:cubicBezTo>
                  <a:cubicBezTo>
                    <a:pt x="267" y="9"/>
                    <a:pt x="267" y="9"/>
                    <a:pt x="268" y="9"/>
                  </a:cubicBezTo>
                  <a:cubicBezTo>
                    <a:pt x="272" y="10"/>
                    <a:pt x="276" y="11"/>
                    <a:pt x="279" y="12"/>
                  </a:cubicBezTo>
                  <a:cubicBezTo>
                    <a:pt x="280" y="13"/>
                    <a:pt x="280" y="13"/>
                    <a:pt x="280" y="13"/>
                  </a:cubicBezTo>
                  <a:cubicBezTo>
                    <a:pt x="280" y="13"/>
                    <a:pt x="280" y="13"/>
                    <a:pt x="280" y="13"/>
                  </a:cubicBezTo>
                  <a:close/>
                  <a:moveTo>
                    <a:pt x="156" y="404"/>
                  </a:moveTo>
                  <a:cubicBezTo>
                    <a:pt x="156" y="405"/>
                    <a:pt x="155" y="405"/>
                    <a:pt x="155" y="405"/>
                  </a:cubicBezTo>
                  <a:cubicBezTo>
                    <a:pt x="151" y="403"/>
                    <a:pt x="147" y="402"/>
                    <a:pt x="144" y="400"/>
                  </a:cubicBezTo>
                  <a:cubicBezTo>
                    <a:pt x="143" y="400"/>
                    <a:pt x="143" y="399"/>
                    <a:pt x="143" y="399"/>
                  </a:cubicBezTo>
                  <a:cubicBezTo>
                    <a:pt x="144" y="399"/>
                    <a:pt x="144" y="398"/>
                    <a:pt x="144" y="399"/>
                  </a:cubicBezTo>
                  <a:cubicBezTo>
                    <a:pt x="148" y="400"/>
                    <a:pt x="152" y="402"/>
                    <a:pt x="155" y="403"/>
                  </a:cubicBezTo>
                  <a:cubicBezTo>
                    <a:pt x="156" y="403"/>
                    <a:pt x="156" y="404"/>
                    <a:pt x="156" y="404"/>
                  </a:cubicBezTo>
                  <a:cubicBezTo>
                    <a:pt x="156" y="404"/>
                    <a:pt x="156" y="404"/>
                    <a:pt x="156" y="404"/>
                  </a:cubicBezTo>
                  <a:close/>
                  <a:moveTo>
                    <a:pt x="256" y="7"/>
                  </a:moveTo>
                  <a:cubicBezTo>
                    <a:pt x="252" y="6"/>
                    <a:pt x="248" y="5"/>
                    <a:pt x="244" y="5"/>
                  </a:cubicBezTo>
                  <a:cubicBezTo>
                    <a:pt x="244" y="5"/>
                    <a:pt x="243" y="4"/>
                    <a:pt x="243" y="4"/>
                  </a:cubicBezTo>
                  <a:cubicBezTo>
                    <a:pt x="244" y="3"/>
                    <a:pt x="244" y="3"/>
                    <a:pt x="244" y="3"/>
                  </a:cubicBezTo>
                  <a:cubicBezTo>
                    <a:pt x="248" y="4"/>
                    <a:pt x="252" y="5"/>
                    <a:pt x="256" y="6"/>
                  </a:cubicBezTo>
                  <a:cubicBezTo>
                    <a:pt x="257" y="6"/>
                    <a:pt x="257" y="6"/>
                    <a:pt x="257" y="7"/>
                  </a:cubicBezTo>
                  <a:cubicBezTo>
                    <a:pt x="257" y="7"/>
                    <a:pt x="257" y="7"/>
                    <a:pt x="257" y="7"/>
                  </a:cubicBezTo>
                  <a:cubicBezTo>
                    <a:pt x="257" y="7"/>
                    <a:pt x="256" y="7"/>
                    <a:pt x="256" y="7"/>
                  </a:cubicBezTo>
                  <a:close/>
                  <a:moveTo>
                    <a:pt x="134" y="394"/>
                  </a:moveTo>
                  <a:cubicBezTo>
                    <a:pt x="134" y="395"/>
                    <a:pt x="133" y="395"/>
                    <a:pt x="133" y="395"/>
                  </a:cubicBezTo>
                  <a:cubicBezTo>
                    <a:pt x="129" y="393"/>
                    <a:pt x="126" y="391"/>
                    <a:pt x="122" y="389"/>
                  </a:cubicBezTo>
                  <a:cubicBezTo>
                    <a:pt x="122" y="389"/>
                    <a:pt x="122" y="388"/>
                    <a:pt x="122" y="388"/>
                  </a:cubicBezTo>
                  <a:cubicBezTo>
                    <a:pt x="122" y="388"/>
                    <a:pt x="123" y="388"/>
                    <a:pt x="123" y="388"/>
                  </a:cubicBezTo>
                  <a:cubicBezTo>
                    <a:pt x="126" y="390"/>
                    <a:pt x="130" y="392"/>
                    <a:pt x="134" y="393"/>
                  </a:cubicBezTo>
                  <a:cubicBezTo>
                    <a:pt x="134" y="394"/>
                    <a:pt x="134" y="394"/>
                    <a:pt x="134" y="394"/>
                  </a:cubicBezTo>
                  <a:cubicBezTo>
                    <a:pt x="134" y="394"/>
                    <a:pt x="134" y="394"/>
                    <a:pt x="134" y="394"/>
                  </a:cubicBezTo>
                  <a:close/>
                  <a:moveTo>
                    <a:pt x="232" y="3"/>
                  </a:moveTo>
                  <a:cubicBezTo>
                    <a:pt x="228" y="2"/>
                    <a:pt x="224" y="2"/>
                    <a:pt x="220" y="2"/>
                  </a:cubicBezTo>
                  <a:cubicBezTo>
                    <a:pt x="220" y="2"/>
                    <a:pt x="219" y="1"/>
                    <a:pt x="219" y="1"/>
                  </a:cubicBezTo>
                  <a:cubicBezTo>
                    <a:pt x="219" y="1"/>
                    <a:pt x="220" y="0"/>
                    <a:pt x="220" y="0"/>
                  </a:cubicBezTo>
                  <a:cubicBezTo>
                    <a:pt x="224" y="1"/>
                    <a:pt x="228" y="1"/>
                    <a:pt x="232" y="1"/>
                  </a:cubicBezTo>
                  <a:cubicBezTo>
                    <a:pt x="233" y="1"/>
                    <a:pt x="233" y="2"/>
                    <a:pt x="233" y="2"/>
                  </a:cubicBezTo>
                  <a:cubicBezTo>
                    <a:pt x="233" y="2"/>
                    <a:pt x="233" y="2"/>
                    <a:pt x="233" y="2"/>
                  </a:cubicBezTo>
                  <a:cubicBezTo>
                    <a:pt x="233" y="3"/>
                    <a:pt x="233" y="3"/>
                    <a:pt x="232" y="3"/>
                  </a:cubicBezTo>
                  <a:close/>
                  <a:moveTo>
                    <a:pt x="113" y="383"/>
                  </a:moveTo>
                  <a:cubicBezTo>
                    <a:pt x="113" y="383"/>
                    <a:pt x="112" y="383"/>
                    <a:pt x="112" y="383"/>
                  </a:cubicBezTo>
                  <a:cubicBezTo>
                    <a:pt x="108" y="381"/>
                    <a:pt x="105" y="379"/>
                    <a:pt x="102" y="376"/>
                  </a:cubicBezTo>
                  <a:cubicBezTo>
                    <a:pt x="101" y="376"/>
                    <a:pt x="101" y="376"/>
                    <a:pt x="101" y="375"/>
                  </a:cubicBezTo>
                  <a:cubicBezTo>
                    <a:pt x="102" y="375"/>
                    <a:pt x="102" y="375"/>
                    <a:pt x="102" y="375"/>
                  </a:cubicBezTo>
                  <a:cubicBezTo>
                    <a:pt x="106" y="377"/>
                    <a:pt x="109" y="380"/>
                    <a:pt x="113" y="382"/>
                  </a:cubicBezTo>
                  <a:cubicBezTo>
                    <a:pt x="113" y="382"/>
                    <a:pt x="113" y="382"/>
                    <a:pt x="113" y="383"/>
                  </a:cubicBezTo>
                  <a:cubicBezTo>
                    <a:pt x="113" y="383"/>
                    <a:pt x="113" y="383"/>
                    <a:pt x="113" y="383"/>
                  </a:cubicBezTo>
                  <a:close/>
                  <a:moveTo>
                    <a:pt x="208" y="1"/>
                  </a:moveTo>
                  <a:cubicBezTo>
                    <a:pt x="204" y="1"/>
                    <a:pt x="200" y="2"/>
                    <a:pt x="196" y="2"/>
                  </a:cubicBezTo>
                  <a:cubicBezTo>
                    <a:pt x="196" y="2"/>
                    <a:pt x="195" y="1"/>
                    <a:pt x="195" y="1"/>
                  </a:cubicBezTo>
                  <a:cubicBezTo>
                    <a:pt x="195" y="1"/>
                    <a:pt x="196" y="0"/>
                    <a:pt x="196" y="0"/>
                  </a:cubicBezTo>
                  <a:cubicBezTo>
                    <a:pt x="200" y="0"/>
                    <a:pt x="204" y="0"/>
                    <a:pt x="208" y="0"/>
                  </a:cubicBezTo>
                  <a:cubicBezTo>
                    <a:pt x="209" y="0"/>
                    <a:pt x="209" y="0"/>
                    <a:pt x="209" y="1"/>
                  </a:cubicBezTo>
                  <a:cubicBezTo>
                    <a:pt x="209" y="1"/>
                    <a:pt x="209" y="1"/>
                    <a:pt x="209" y="1"/>
                  </a:cubicBezTo>
                  <a:cubicBezTo>
                    <a:pt x="209" y="1"/>
                    <a:pt x="209" y="1"/>
                    <a:pt x="208" y="1"/>
                  </a:cubicBezTo>
                  <a:close/>
                  <a:moveTo>
                    <a:pt x="93" y="369"/>
                  </a:moveTo>
                  <a:cubicBezTo>
                    <a:pt x="93" y="370"/>
                    <a:pt x="92" y="370"/>
                    <a:pt x="92" y="369"/>
                  </a:cubicBezTo>
                  <a:cubicBezTo>
                    <a:pt x="88" y="367"/>
                    <a:pt x="85" y="364"/>
                    <a:pt x="82" y="362"/>
                  </a:cubicBezTo>
                  <a:cubicBezTo>
                    <a:pt x="82" y="362"/>
                    <a:pt x="82" y="361"/>
                    <a:pt x="82" y="361"/>
                  </a:cubicBezTo>
                  <a:cubicBezTo>
                    <a:pt x="82" y="361"/>
                    <a:pt x="83" y="360"/>
                    <a:pt x="83" y="361"/>
                  </a:cubicBezTo>
                  <a:cubicBezTo>
                    <a:pt x="86" y="363"/>
                    <a:pt x="89" y="366"/>
                    <a:pt x="93" y="368"/>
                  </a:cubicBezTo>
                  <a:cubicBezTo>
                    <a:pt x="93" y="368"/>
                    <a:pt x="93" y="369"/>
                    <a:pt x="93" y="369"/>
                  </a:cubicBezTo>
                  <a:cubicBezTo>
                    <a:pt x="93" y="369"/>
                    <a:pt x="93" y="369"/>
                    <a:pt x="93" y="369"/>
                  </a:cubicBezTo>
                  <a:close/>
                  <a:moveTo>
                    <a:pt x="184" y="3"/>
                  </a:moveTo>
                  <a:cubicBezTo>
                    <a:pt x="183" y="3"/>
                    <a:pt x="181" y="3"/>
                    <a:pt x="180" y="3"/>
                  </a:cubicBezTo>
                  <a:cubicBezTo>
                    <a:pt x="177" y="3"/>
                    <a:pt x="175" y="4"/>
                    <a:pt x="172" y="4"/>
                  </a:cubicBezTo>
                  <a:cubicBezTo>
                    <a:pt x="172" y="4"/>
                    <a:pt x="171" y="4"/>
                    <a:pt x="171" y="4"/>
                  </a:cubicBezTo>
                  <a:cubicBezTo>
                    <a:pt x="171" y="3"/>
                    <a:pt x="172" y="3"/>
                    <a:pt x="172" y="3"/>
                  </a:cubicBezTo>
                  <a:cubicBezTo>
                    <a:pt x="175" y="2"/>
                    <a:pt x="177" y="2"/>
                    <a:pt x="180" y="2"/>
                  </a:cubicBezTo>
                  <a:cubicBezTo>
                    <a:pt x="181" y="1"/>
                    <a:pt x="183" y="1"/>
                    <a:pt x="184" y="1"/>
                  </a:cubicBezTo>
                  <a:cubicBezTo>
                    <a:pt x="184" y="1"/>
                    <a:pt x="185" y="1"/>
                    <a:pt x="185" y="2"/>
                  </a:cubicBezTo>
                  <a:cubicBezTo>
                    <a:pt x="185" y="2"/>
                    <a:pt x="185" y="2"/>
                    <a:pt x="185" y="2"/>
                  </a:cubicBezTo>
                  <a:cubicBezTo>
                    <a:pt x="185" y="2"/>
                    <a:pt x="184" y="3"/>
                    <a:pt x="184" y="3"/>
                  </a:cubicBezTo>
                  <a:close/>
                  <a:moveTo>
                    <a:pt x="74" y="354"/>
                  </a:moveTo>
                  <a:cubicBezTo>
                    <a:pt x="74" y="354"/>
                    <a:pt x="73" y="354"/>
                    <a:pt x="73" y="354"/>
                  </a:cubicBezTo>
                  <a:cubicBezTo>
                    <a:pt x="70" y="351"/>
                    <a:pt x="67" y="349"/>
                    <a:pt x="64" y="346"/>
                  </a:cubicBezTo>
                  <a:cubicBezTo>
                    <a:pt x="64" y="345"/>
                    <a:pt x="64" y="345"/>
                    <a:pt x="64" y="345"/>
                  </a:cubicBezTo>
                  <a:cubicBezTo>
                    <a:pt x="64" y="344"/>
                    <a:pt x="65" y="344"/>
                    <a:pt x="65" y="345"/>
                  </a:cubicBezTo>
                  <a:cubicBezTo>
                    <a:pt x="68" y="347"/>
                    <a:pt x="71" y="350"/>
                    <a:pt x="74" y="353"/>
                  </a:cubicBezTo>
                  <a:cubicBezTo>
                    <a:pt x="74" y="353"/>
                    <a:pt x="74" y="353"/>
                    <a:pt x="74" y="354"/>
                  </a:cubicBezTo>
                  <a:cubicBezTo>
                    <a:pt x="74" y="354"/>
                    <a:pt x="74" y="354"/>
                    <a:pt x="74" y="354"/>
                  </a:cubicBezTo>
                  <a:close/>
                  <a:moveTo>
                    <a:pt x="160" y="6"/>
                  </a:moveTo>
                  <a:cubicBezTo>
                    <a:pt x="157" y="7"/>
                    <a:pt x="153" y="8"/>
                    <a:pt x="149" y="9"/>
                  </a:cubicBezTo>
                  <a:cubicBezTo>
                    <a:pt x="148" y="10"/>
                    <a:pt x="148" y="9"/>
                    <a:pt x="148" y="9"/>
                  </a:cubicBezTo>
                  <a:cubicBezTo>
                    <a:pt x="148" y="8"/>
                    <a:pt x="148" y="8"/>
                    <a:pt x="148" y="8"/>
                  </a:cubicBezTo>
                  <a:cubicBezTo>
                    <a:pt x="152" y="7"/>
                    <a:pt x="156" y="6"/>
                    <a:pt x="160" y="5"/>
                  </a:cubicBezTo>
                  <a:cubicBezTo>
                    <a:pt x="160" y="5"/>
                    <a:pt x="161" y="5"/>
                    <a:pt x="161" y="6"/>
                  </a:cubicBezTo>
                  <a:cubicBezTo>
                    <a:pt x="161" y="6"/>
                    <a:pt x="161" y="6"/>
                    <a:pt x="161" y="6"/>
                  </a:cubicBezTo>
                  <a:cubicBezTo>
                    <a:pt x="161" y="6"/>
                    <a:pt x="161" y="6"/>
                    <a:pt x="160" y="6"/>
                  </a:cubicBezTo>
                  <a:close/>
                  <a:moveTo>
                    <a:pt x="57" y="337"/>
                  </a:moveTo>
                  <a:cubicBezTo>
                    <a:pt x="56" y="337"/>
                    <a:pt x="56" y="337"/>
                    <a:pt x="56" y="337"/>
                  </a:cubicBezTo>
                  <a:cubicBezTo>
                    <a:pt x="53" y="334"/>
                    <a:pt x="50" y="331"/>
                    <a:pt x="48" y="328"/>
                  </a:cubicBezTo>
                  <a:cubicBezTo>
                    <a:pt x="47" y="328"/>
                    <a:pt x="48" y="327"/>
                    <a:pt x="48" y="327"/>
                  </a:cubicBezTo>
                  <a:cubicBezTo>
                    <a:pt x="48" y="327"/>
                    <a:pt x="49" y="327"/>
                    <a:pt x="49" y="327"/>
                  </a:cubicBezTo>
                  <a:cubicBezTo>
                    <a:pt x="51" y="330"/>
                    <a:pt x="54" y="333"/>
                    <a:pt x="57" y="336"/>
                  </a:cubicBezTo>
                  <a:cubicBezTo>
                    <a:pt x="57" y="336"/>
                    <a:pt x="57" y="337"/>
                    <a:pt x="57" y="337"/>
                  </a:cubicBezTo>
                  <a:cubicBezTo>
                    <a:pt x="57" y="337"/>
                    <a:pt x="57" y="337"/>
                    <a:pt x="57" y="337"/>
                  </a:cubicBezTo>
                  <a:close/>
                  <a:moveTo>
                    <a:pt x="137" y="13"/>
                  </a:moveTo>
                  <a:cubicBezTo>
                    <a:pt x="133" y="14"/>
                    <a:pt x="130" y="16"/>
                    <a:pt x="126" y="17"/>
                  </a:cubicBezTo>
                  <a:cubicBezTo>
                    <a:pt x="126" y="17"/>
                    <a:pt x="125" y="17"/>
                    <a:pt x="125" y="17"/>
                  </a:cubicBezTo>
                  <a:cubicBezTo>
                    <a:pt x="125" y="16"/>
                    <a:pt x="125" y="16"/>
                    <a:pt x="125" y="16"/>
                  </a:cubicBezTo>
                  <a:cubicBezTo>
                    <a:pt x="129" y="14"/>
                    <a:pt x="133" y="13"/>
                    <a:pt x="137" y="12"/>
                  </a:cubicBezTo>
                  <a:cubicBezTo>
                    <a:pt x="137" y="11"/>
                    <a:pt x="138" y="12"/>
                    <a:pt x="138" y="12"/>
                  </a:cubicBezTo>
                  <a:cubicBezTo>
                    <a:pt x="138" y="12"/>
                    <a:pt x="138" y="12"/>
                    <a:pt x="138" y="12"/>
                  </a:cubicBezTo>
                  <a:cubicBezTo>
                    <a:pt x="138" y="13"/>
                    <a:pt x="138" y="13"/>
                    <a:pt x="137" y="13"/>
                  </a:cubicBezTo>
                  <a:close/>
                  <a:moveTo>
                    <a:pt x="41" y="319"/>
                  </a:moveTo>
                  <a:cubicBezTo>
                    <a:pt x="41" y="319"/>
                    <a:pt x="40" y="319"/>
                    <a:pt x="40" y="318"/>
                  </a:cubicBezTo>
                  <a:cubicBezTo>
                    <a:pt x="38" y="315"/>
                    <a:pt x="35" y="312"/>
                    <a:pt x="33" y="309"/>
                  </a:cubicBezTo>
                  <a:cubicBezTo>
                    <a:pt x="33" y="308"/>
                    <a:pt x="33" y="308"/>
                    <a:pt x="33" y="308"/>
                  </a:cubicBezTo>
                  <a:cubicBezTo>
                    <a:pt x="34" y="307"/>
                    <a:pt x="34" y="307"/>
                    <a:pt x="35" y="308"/>
                  </a:cubicBezTo>
                  <a:cubicBezTo>
                    <a:pt x="37" y="311"/>
                    <a:pt x="39" y="314"/>
                    <a:pt x="41" y="318"/>
                  </a:cubicBezTo>
                  <a:cubicBezTo>
                    <a:pt x="42" y="318"/>
                    <a:pt x="42" y="318"/>
                    <a:pt x="42" y="318"/>
                  </a:cubicBezTo>
                  <a:cubicBezTo>
                    <a:pt x="42" y="318"/>
                    <a:pt x="41" y="318"/>
                    <a:pt x="41" y="319"/>
                  </a:cubicBezTo>
                  <a:close/>
                  <a:moveTo>
                    <a:pt x="115" y="22"/>
                  </a:moveTo>
                  <a:cubicBezTo>
                    <a:pt x="111" y="24"/>
                    <a:pt x="108" y="26"/>
                    <a:pt x="104" y="28"/>
                  </a:cubicBezTo>
                  <a:cubicBezTo>
                    <a:pt x="104" y="28"/>
                    <a:pt x="104" y="28"/>
                    <a:pt x="103" y="27"/>
                  </a:cubicBezTo>
                  <a:cubicBezTo>
                    <a:pt x="103" y="27"/>
                    <a:pt x="103" y="26"/>
                    <a:pt x="104" y="26"/>
                  </a:cubicBezTo>
                  <a:cubicBezTo>
                    <a:pt x="107" y="24"/>
                    <a:pt x="111" y="22"/>
                    <a:pt x="114" y="21"/>
                  </a:cubicBezTo>
                  <a:cubicBezTo>
                    <a:pt x="115" y="21"/>
                    <a:pt x="115" y="21"/>
                    <a:pt x="115" y="21"/>
                  </a:cubicBezTo>
                  <a:cubicBezTo>
                    <a:pt x="115" y="21"/>
                    <a:pt x="115" y="21"/>
                    <a:pt x="115" y="22"/>
                  </a:cubicBezTo>
                  <a:cubicBezTo>
                    <a:pt x="115" y="22"/>
                    <a:pt x="115" y="22"/>
                    <a:pt x="115" y="22"/>
                  </a:cubicBezTo>
                  <a:close/>
                  <a:moveTo>
                    <a:pt x="28" y="299"/>
                  </a:moveTo>
                  <a:cubicBezTo>
                    <a:pt x="28" y="299"/>
                    <a:pt x="27" y="299"/>
                    <a:pt x="27" y="298"/>
                  </a:cubicBezTo>
                  <a:cubicBezTo>
                    <a:pt x="26" y="297"/>
                    <a:pt x="26" y="297"/>
                    <a:pt x="26" y="297"/>
                  </a:cubicBezTo>
                  <a:cubicBezTo>
                    <a:pt x="24" y="294"/>
                    <a:pt x="23" y="291"/>
                    <a:pt x="21" y="288"/>
                  </a:cubicBezTo>
                  <a:cubicBezTo>
                    <a:pt x="21" y="287"/>
                    <a:pt x="21" y="287"/>
                    <a:pt x="21" y="287"/>
                  </a:cubicBezTo>
                  <a:cubicBezTo>
                    <a:pt x="22" y="286"/>
                    <a:pt x="22" y="287"/>
                    <a:pt x="22" y="287"/>
                  </a:cubicBezTo>
                  <a:cubicBezTo>
                    <a:pt x="24" y="290"/>
                    <a:pt x="26" y="293"/>
                    <a:pt x="28" y="296"/>
                  </a:cubicBezTo>
                  <a:cubicBezTo>
                    <a:pt x="28" y="298"/>
                    <a:pt x="28" y="298"/>
                    <a:pt x="28" y="298"/>
                  </a:cubicBezTo>
                  <a:cubicBezTo>
                    <a:pt x="28" y="298"/>
                    <a:pt x="28" y="298"/>
                    <a:pt x="28" y="298"/>
                  </a:cubicBezTo>
                  <a:cubicBezTo>
                    <a:pt x="28" y="298"/>
                    <a:pt x="28" y="298"/>
                    <a:pt x="28" y="299"/>
                  </a:cubicBezTo>
                  <a:close/>
                  <a:moveTo>
                    <a:pt x="94" y="34"/>
                  </a:moveTo>
                  <a:cubicBezTo>
                    <a:pt x="91" y="36"/>
                    <a:pt x="87" y="38"/>
                    <a:pt x="84" y="41"/>
                  </a:cubicBezTo>
                  <a:cubicBezTo>
                    <a:pt x="84" y="41"/>
                    <a:pt x="83" y="41"/>
                    <a:pt x="83" y="40"/>
                  </a:cubicBezTo>
                  <a:cubicBezTo>
                    <a:pt x="83" y="40"/>
                    <a:pt x="83" y="40"/>
                    <a:pt x="83" y="39"/>
                  </a:cubicBezTo>
                  <a:cubicBezTo>
                    <a:pt x="86" y="37"/>
                    <a:pt x="90" y="35"/>
                    <a:pt x="93" y="32"/>
                  </a:cubicBezTo>
                  <a:cubicBezTo>
                    <a:pt x="94" y="32"/>
                    <a:pt x="94" y="32"/>
                    <a:pt x="94" y="33"/>
                  </a:cubicBezTo>
                  <a:cubicBezTo>
                    <a:pt x="94" y="33"/>
                    <a:pt x="94" y="33"/>
                    <a:pt x="94" y="33"/>
                  </a:cubicBezTo>
                  <a:cubicBezTo>
                    <a:pt x="94" y="33"/>
                    <a:pt x="94" y="34"/>
                    <a:pt x="94" y="34"/>
                  </a:cubicBezTo>
                  <a:close/>
                  <a:moveTo>
                    <a:pt x="17" y="277"/>
                  </a:moveTo>
                  <a:cubicBezTo>
                    <a:pt x="16" y="277"/>
                    <a:pt x="16" y="277"/>
                    <a:pt x="16" y="277"/>
                  </a:cubicBezTo>
                  <a:cubicBezTo>
                    <a:pt x="14" y="273"/>
                    <a:pt x="13" y="269"/>
                    <a:pt x="11" y="266"/>
                  </a:cubicBezTo>
                  <a:cubicBezTo>
                    <a:pt x="11" y="265"/>
                    <a:pt x="11" y="265"/>
                    <a:pt x="12" y="265"/>
                  </a:cubicBezTo>
                  <a:cubicBezTo>
                    <a:pt x="12" y="264"/>
                    <a:pt x="13" y="265"/>
                    <a:pt x="13" y="265"/>
                  </a:cubicBezTo>
                  <a:cubicBezTo>
                    <a:pt x="14" y="269"/>
                    <a:pt x="16" y="272"/>
                    <a:pt x="17" y="276"/>
                  </a:cubicBezTo>
                  <a:cubicBezTo>
                    <a:pt x="17" y="276"/>
                    <a:pt x="17" y="276"/>
                    <a:pt x="17" y="277"/>
                  </a:cubicBezTo>
                  <a:cubicBezTo>
                    <a:pt x="17" y="277"/>
                    <a:pt x="17" y="277"/>
                    <a:pt x="17" y="277"/>
                  </a:cubicBezTo>
                  <a:close/>
                  <a:moveTo>
                    <a:pt x="75" y="48"/>
                  </a:moveTo>
                  <a:cubicBezTo>
                    <a:pt x="72" y="50"/>
                    <a:pt x="68" y="53"/>
                    <a:pt x="66" y="56"/>
                  </a:cubicBezTo>
                  <a:cubicBezTo>
                    <a:pt x="65" y="56"/>
                    <a:pt x="65" y="56"/>
                    <a:pt x="64" y="56"/>
                  </a:cubicBezTo>
                  <a:cubicBezTo>
                    <a:pt x="64" y="55"/>
                    <a:pt x="64" y="55"/>
                    <a:pt x="65" y="55"/>
                  </a:cubicBezTo>
                  <a:cubicBezTo>
                    <a:pt x="67" y="52"/>
                    <a:pt x="71" y="49"/>
                    <a:pt x="74" y="47"/>
                  </a:cubicBezTo>
                  <a:cubicBezTo>
                    <a:pt x="74" y="46"/>
                    <a:pt x="74" y="47"/>
                    <a:pt x="75" y="47"/>
                  </a:cubicBezTo>
                  <a:cubicBezTo>
                    <a:pt x="75" y="47"/>
                    <a:pt x="75" y="47"/>
                    <a:pt x="75" y="48"/>
                  </a:cubicBezTo>
                  <a:cubicBezTo>
                    <a:pt x="75" y="48"/>
                    <a:pt x="75" y="48"/>
                    <a:pt x="75" y="48"/>
                  </a:cubicBezTo>
                  <a:close/>
                  <a:moveTo>
                    <a:pt x="8" y="255"/>
                  </a:moveTo>
                  <a:cubicBezTo>
                    <a:pt x="8" y="255"/>
                    <a:pt x="8" y="254"/>
                    <a:pt x="7" y="254"/>
                  </a:cubicBezTo>
                  <a:cubicBezTo>
                    <a:pt x="6" y="250"/>
                    <a:pt x="5" y="246"/>
                    <a:pt x="4" y="242"/>
                  </a:cubicBezTo>
                  <a:cubicBezTo>
                    <a:pt x="4" y="242"/>
                    <a:pt x="5" y="242"/>
                    <a:pt x="5" y="241"/>
                  </a:cubicBezTo>
                  <a:cubicBezTo>
                    <a:pt x="5" y="241"/>
                    <a:pt x="6" y="242"/>
                    <a:pt x="6" y="242"/>
                  </a:cubicBezTo>
                  <a:cubicBezTo>
                    <a:pt x="7" y="246"/>
                    <a:pt x="8" y="250"/>
                    <a:pt x="9" y="254"/>
                  </a:cubicBezTo>
                  <a:cubicBezTo>
                    <a:pt x="9" y="254"/>
                    <a:pt x="9" y="254"/>
                    <a:pt x="9" y="254"/>
                  </a:cubicBezTo>
                  <a:cubicBezTo>
                    <a:pt x="9" y="254"/>
                    <a:pt x="9" y="254"/>
                    <a:pt x="8" y="255"/>
                  </a:cubicBezTo>
                  <a:close/>
                  <a:moveTo>
                    <a:pt x="57" y="64"/>
                  </a:moveTo>
                  <a:cubicBezTo>
                    <a:pt x="54" y="67"/>
                    <a:pt x="52" y="70"/>
                    <a:pt x="49" y="73"/>
                  </a:cubicBezTo>
                  <a:cubicBezTo>
                    <a:pt x="49" y="74"/>
                    <a:pt x="48" y="74"/>
                    <a:pt x="48" y="73"/>
                  </a:cubicBezTo>
                  <a:cubicBezTo>
                    <a:pt x="48" y="73"/>
                    <a:pt x="48" y="73"/>
                    <a:pt x="48" y="72"/>
                  </a:cubicBezTo>
                  <a:cubicBezTo>
                    <a:pt x="50" y="69"/>
                    <a:pt x="53" y="66"/>
                    <a:pt x="56" y="63"/>
                  </a:cubicBezTo>
                  <a:cubicBezTo>
                    <a:pt x="56" y="63"/>
                    <a:pt x="57" y="63"/>
                    <a:pt x="57" y="63"/>
                  </a:cubicBezTo>
                  <a:cubicBezTo>
                    <a:pt x="57" y="63"/>
                    <a:pt x="57" y="64"/>
                    <a:pt x="57" y="64"/>
                  </a:cubicBezTo>
                  <a:cubicBezTo>
                    <a:pt x="57" y="64"/>
                    <a:pt x="57" y="64"/>
                    <a:pt x="57" y="64"/>
                  </a:cubicBezTo>
                  <a:close/>
                  <a:moveTo>
                    <a:pt x="3" y="231"/>
                  </a:moveTo>
                  <a:cubicBezTo>
                    <a:pt x="2" y="231"/>
                    <a:pt x="2" y="231"/>
                    <a:pt x="2" y="230"/>
                  </a:cubicBezTo>
                  <a:cubicBezTo>
                    <a:pt x="1" y="226"/>
                    <a:pt x="1" y="222"/>
                    <a:pt x="1" y="218"/>
                  </a:cubicBezTo>
                  <a:cubicBezTo>
                    <a:pt x="0" y="218"/>
                    <a:pt x="1" y="218"/>
                    <a:pt x="1" y="218"/>
                  </a:cubicBezTo>
                  <a:cubicBezTo>
                    <a:pt x="2" y="218"/>
                    <a:pt x="2" y="218"/>
                    <a:pt x="2" y="218"/>
                  </a:cubicBezTo>
                  <a:cubicBezTo>
                    <a:pt x="2" y="222"/>
                    <a:pt x="3" y="226"/>
                    <a:pt x="4" y="230"/>
                  </a:cubicBezTo>
                  <a:cubicBezTo>
                    <a:pt x="4" y="230"/>
                    <a:pt x="4" y="230"/>
                    <a:pt x="4" y="231"/>
                  </a:cubicBezTo>
                  <a:cubicBezTo>
                    <a:pt x="3" y="231"/>
                    <a:pt x="3" y="231"/>
                    <a:pt x="3" y="231"/>
                  </a:cubicBezTo>
                  <a:close/>
                  <a:moveTo>
                    <a:pt x="42" y="83"/>
                  </a:moveTo>
                  <a:cubicBezTo>
                    <a:pt x="39" y="86"/>
                    <a:pt x="37" y="89"/>
                    <a:pt x="35" y="93"/>
                  </a:cubicBezTo>
                  <a:cubicBezTo>
                    <a:pt x="35" y="93"/>
                    <a:pt x="34" y="93"/>
                    <a:pt x="34" y="93"/>
                  </a:cubicBezTo>
                  <a:cubicBezTo>
                    <a:pt x="33" y="93"/>
                    <a:pt x="33" y="92"/>
                    <a:pt x="34" y="92"/>
                  </a:cubicBezTo>
                  <a:cubicBezTo>
                    <a:pt x="36" y="88"/>
                    <a:pt x="38" y="85"/>
                    <a:pt x="40" y="82"/>
                  </a:cubicBezTo>
                  <a:cubicBezTo>
                    <a:pt x="41" y="82"/>
                    <a:pt x="41" y="81"/>
                    <a:pt x="41" y="82"/>
                  </a:cubicBezTo>
                  <a:cubicBezTo>
                    <a:pt x="42" y="82"/>
                    <a:pt x="42" y="82"/>
                    <a:pt x="42" y="82"/>
                  </a:cubicBezTo>
                  <a:cubicBezTo>
                    <a:pt x="42" y="83"/>
                    <a:pt x="42" y="83"/>
                    <a:pt x="42" y="83"/>
                  </a:cubicBezTo>
                  <a:close/>
                  <a:moveTo>
                    <a:pt x="1" y="207"/>
                  </a:moveTo>
                  <a:cubicBezTo>
                    <a:pt x="0" y="207"/>
                    <a:pt x="0" y="207"/>
                    <a:pt x="0" y="206"/>
                  </a:cubicBezTo>
                  <a:cubicBezTo>
                    <a:pt x="0" y="202"/>
                    <a:pt x="0" y="198"/>
                    <a:pt x="0" y="194"/>
                  </a:cubicBezTo>
                  <a:cubicBezTo>
                    <a:pt x="0" y="194"/>
                    <a:pt x="0" y="193"/>
                    <a:pt x="1" y="193"/>
                  </a:cubicBezTo>
                  <a:cubicBezTo>
                    <a:pt x="1" y="193"/>
                    <a:pt x="1" y="194"/>
                    <a:pt x="1" y="194"/>
                  </a:cubicBezTo>
                  <a:cubicBezTo>
                    <a:pt x="1" y="198"/>
                    <a:pt x="1" y="202"/>
                    <a:pt x="1" y="206"/>
                  </a:cubicBezTo>
                  <a:cubicBezTo>
                    <a:pt x="1" y="206"/>
                    <a:pt x="1" y="206"/>
                    <a:pt x="1" y="207"/>
                  </a:cubicBezTo>
                  <a:cubicBezTo>
                    <a:pt x="1" y="207"/>
                    <a:pt x="1" y="207"/>
                    <a:pt x="1" y="207"/>
                  </a:cubicBezTo>
                  <a:close/>
                  <a:moveTo>
                    <a:pt x="29" y="103"/>
                  </a:moveTo>
                  <a:cubicBezTo>
                    <a:pt x="28" y="104"/>
                    <a:pt x="27" y="105"/>
                    <a:pt x="27" y="106"/>
                  </a:cubicBezTo>
                  <a:cubicBezTo>
                    <a:pt x="26" y="108"/>
                    <a:pt x="24" y="111"/>
                    <a:pt x="23" y="114"/>
                  </a:cubicBezTo>
                  <a:cubicBezTo>
                    <a:pt x="23" y="114"/>
                    <a:pt x="22" y="114"/>
                    <a:pt x="22" y="114"/>
                  </a:cubicBezTo>
                  <a:cubicBezTo>
                    <a:pt x="22" y="114"/>
                    <a:pt x="21" y="113"/>
                    <a:pt x="22" y="113"/>
                  </a:cubicBezTo>
                  <a:cubicBezTo>
                    <a:pt x="23" y="110"/>
                    <a:pt x="24" y="108"/>
                    <a:pt x="26" y="105"/>
                  </a:cubicBezTo>
                  <a:cubicBezTo>
                    <a:pt x="26" y="104"/>
                    <a:pt x="27" y="103"/>
                    <a:pt x="27" y="102"/>
                  </a:cubicBezTo>
                  <a:cubicBezTo>
                    <a:pt x="27" y="102"/>
                    <a:pt x="28" y="102"/>
                    <a:pt x="28" y="102"/>
                  </a:cubicBezTo>
                  <a:cubicBezTo>
                    <a:pt x="29" y="102"/>
                    <a:pt x="29" y="102"/>
                    <a:pt x="29" y="103"/>
                  </a:cubicBezTo>
                  <a:cubicBezTo>
                    <a:pt x="29" y="103"/>
                    <a:pt x="29" y="103"/>
                    <a:pt x="29" y="103"/>
                  </a:cubicBezTo>
                  <a:close/>
                  <a:moveTo>
                    <a:pt x="1" y="183"/>
                  </a:moveTo>
                  <a:cubicBezTo>
                    <a:pt x="1" y="183"/>
                    <a:pt x="1" y="183"/>
                    <a:pt x="1" y="182"/>
                  </a:cubicBezTo>
                  <a:cubicBezTo>
                    <a:pt x="1" y="178"/>
                    <a:pt x="2" y="174"/>
                    <a:pt x="2" y="170"/>
                  </a:cubicBezTo>
                  <a:cubicBezTo>
                    <a:pt x="3" y="170"/>
                    <a:pt x="3" y="169"/>
                    <a:pt x="3" y="169"/>
                  </a:cubicBezTo>
                  <a:cubicBezTo>
                    <a:pt x="4" y="170"/>
                    <a:pt x="4" y="170"/>
                    <a:pt x="4" y="170"/>
                  </a:cubicBezTo>
                  <a:cubicBezTo>
                    <a:pt x="3" y="174"/>
                    <a:pt x="3" y="178"/>
                    <a:pt x="2" y="182"/>
                  </a:cubicBezTo>
                  <a:cubicBezTo>
                    <a:pt x="2" y="182"/>
                    <a:pt x="2" y="182"/>
                    <a:pt x="2" y="182"/>
                  </a:cubicBezTo>
                  <a:cubicBezTo>
                    <a:pt x="2" y="183"/>
                    <a:pt x="2" y="183"/>
                    <a:pt x="1" y="183"/>
                  </a:cubicBezTo>
                  <a:close/>
                  <a:moveTo>
                    <a:pt x="18" y="124"/>
                  </a:moveTo>
                  <a:cubicBezTo>
                    <a:pt x="16" y="128"/>
                    <a:pt x="15" y="132"/>
                    <a:pt x="13" y="136"/>
                  </a:cubicBezTo>
                  <a:cubicBezTo>
                    <a:pt x="13" y="136"/>
                    <a:pt x="13" y="136"/>
                    <a:pt x="12" y="136"/>
                  </a:cubicBezTo>
                  <a:cubicBezTo>
                    <a:pt x="12" y="136"/>
                    <a:pt x="12" y="135"/>
                    <a:pt x="12" y="135"/>
                  </a:cubicBezTo>
                  <a:cubicBezTo>
                    <a:pt x="13" y="131"/>
                    <a:pt x="15" y="128"/>
                    <a:pt x="16" y="124"/>
                  </a:cubicBezTo>
                  <a:cubicBezTo>
                    <a:pt x="17" y="123"/>
                    <a:pt x="17" y="123"/>
                    <a:pt x="17" y="123"/>
                  </a:cubicBezTo>
                  <a:cubicBezTo>
                    <a:pt x="18" y="124"/>
                    <a:pt x="18" y="124"/>
                    <a:pt x="18" y="124"/>
                  </a:cubicBezTo>
                  <a:cubicBezTo>
                    <a:pt x="18" y="124"/>
                    <a:pt x="18" y="124"/>
                    <a:pt x="18" y="124"/>
                  </a:cubicBezTo>
                  <a:close/>
                  <a:moveTo>
                    <a:pt x="5" y="159"/>
                  </a:moveTo>
                  <a:cubicBezTo>
                    <a:pt x="5" y="159"/>
                    <a:pt x="5" y="159"/>
                    <a:pt x="5" y="158"/>
                  </a:cubicBezTo>
                  <a:cubicBezTo>
                    <a:pt x="6" y="154"/>
                    <a:pt x="7" y="150"/>
                    <a:pt x="8" y="147"/>
                  </a:cubicBezTo>
                  <a:cubicBezTo>
                    <a:pt x="8" y="146"/>
                    <a:pt x="9" y="146"/>
                    <a:pt x="9" y="146"/>
                  </a:cubicBezTo>
                  <a:cubicBezTo>
                    <a:pt x="9" y="146"/>
                    <a:pt x="10" y="147"/>
                    <a:pt x="10" y="147"/>
                  </a:cubicBezTo>
                  <a:cubicBezTo>
                    <a:pt x="8" y="151"/>
                    <a:pt x="7" y="155"/>
                    <a:pt x="6" y="159"/>
                  </a:cubicBezTo>
                  <a:cubicBezTo>
                    <a:pt x="6" y="159"/>
                    <a:pt x="6" y="159"/>
                    <a:pt x="6" y="159"/>
                  </a:cubicBezTo>
                  <a:cubicBezTo>
                    <a:pt x="6" y="159"/>
                    <a:pt x="6" y="159"/>
                    <a:pt x="5" y="159"/>
                  </a:cubicBezTo>
                  <a:close/>
                </a:path>
              </a:pathLst>
            </a:custGeom>
            <a:solidFill>
              <a:schemeClr val="bg1"/>
            </a:solidFill>
            <a:ln w="14288" cap="flat">
              <a:solidFill>
                <a:schemeClr val="bg1">
                  <a:lumMod val="75000"/>
                </a:schemeClr>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sz="2400"/>
            </a:p>
          </p:txBody>
        </p:sp>
        <p:sp>
          <p:nvSpPr>
            <p:cNvPr id="126" name="Oval 2591">
              <a:extLst>
                <a:ext uri="{FF2B5EF4-FFF2-40B4-BE49-F238E27FC236}">
                  <a16:creationId xmlns:a16="http://schemas.microsoft.com/office/drawing/2014/main" id="{0F34C9E6-7963-4EF1-BFFD-D14239520B6C}"/>
                </a:ext>
              </a:extLst>
            </p:cNvPr>
            <p:cNvSpPr>
              <a:spLocks noChangeArrowheads="1"/>
            </p:cNvSpPr>
            <p:nvPr/>
          </p:nvSpPr>
          <p:spPr bwMode="auto">
            <a:xfrm>
              <a:off x="2832259" y="2739107"/>
              <a:ext cx="1346326" cy="1421197"/>
            </a:xfrm>
            <a:prstGeom prst="ellipse">
              <a:avLst/>
            </a:prstGeom>
            <a:gradFill>
              <a:gsLst>
                <a:gs pos="0">
                  <a:schemeClr val="bg1">
                    <a:alpha val="15000"/>
                  </a:schemeClr>
                </a:gs>
                <a:gs pos="100000">
                  <a:schemeClr val="bg1">
                    <a:lumMod val="95000"/>
                    <a:alpha val="0"/>
                  </a:schemeClr>
                </a:gs>
              </a:gsLst>
              <a:path path="circle">
                <a:fillToRect l="50000" t="50000" r="50000" b="50000"/>
              </a:path>
            </a:gradFill>
            <a:ln>
              <a:noFill/>
            </a:ln>
          </p:spPr>
          <p:txBody>
            <a:bodyPr vert="horz" wrap="square" lIns="91440" tIns="45720" rIns="91440" bIns="45720" numCol="1" anchor="t" anchorCtr="0" compatLnSpc="1">
              <a:prstTxWarp prst="textNoShape">
                <a:avLst/>
              </a:prstTxWarp>
            </a:bodyPr>
            <a:lstStyle/>
            <a:p>
              <a:endParaRPr lang="zh-CN" altLang="en-US" sz="2400"/>
            </a:p>
          </p:txBody>
        </p:sp>
      </p:grpSp>
      <p:sp>
        <p:nvSpPr>
          <p:cNvPr id="130" name="Freeform 2572">
            <a:extLst>
              <a:ext uri="{FF2B5EF4-FFF2-40B4-BE49-F238E27FC236}">
                <a16:creationId xmlns:a16="http://schemas.microsoft.com/office/drawing/2014/main" id="{5A1CE340-F0E8-493B-BCEB-CEE8BE0880CE}"/>
              </a:ext>
            </a:extLst>
          </p:cNvPr>
          <p:cNvSpPr>
            <a:spLocks/>
          </p:cNvSpPr>
          <p:nvPr/>
        </p:nvSpPr>
        <p:spPr bwMode="auto">
          <a:xfrm>
            <a:off x="3282202" y="1852007"/>
            <a:ext cx="2008707" cy="2765960"/>
          </a:xfrm>
          <a:custGeom>
            <a:avLst/>
            <a:gdLst>
              <a:gd name="T0" fmla="*/ 261 w 542"/>
              <a:gd name="T1" fmla="*/ 746 h 746"/>
              <a:gd name="T2" fmla="*/ 382 w 542"/>
              <a:gd name="T3" fmla="*/ 477 h 746"/>
              <a:gd name="T4" fmla="*/ 429 w 542"/>
              <a:gd name="T5" fmla="*/ 114 h 746"/>
              <a:gd name="T6" fmla="*/ 62 w 542"/>
              <a:gd name="T7" fmla="*/ 202 h 746"/>
              <a:gd name="T8" fmla="*/ 82 w 542"/>
              <a:gd name="T9" fmla="*/ 575 h 746"/>
              <a:gd name="T10" fmla="*/ 261 w 542"/>
              <a:gd name="T11" fmla="*/ 746 h 746"/>
            </a:gdLst>
            <a:ahLst/>
            <a:cxnLst>
              <a:cxn ang="0">
                <a:pos x="T0" y="T1"/>
              </a:cxn>
              <a:cxn ang="0">
                <a:pos x="T2" y="T3"/>
              </a:cxn>
              <a:cxn ang="0">
                <a:pos x="T4" y="T5"/>
              </a:cxn>
              <a:cxn ang="0">
                <a:pos x="T6" y="T7"/>
              </a:cxn>
              <a:cxn ang="0">
                <a:pos x="T8" y="T9"/>
              </a:cxn>
              <a:cxn ang="0">
                <a:pos x="T10" y="T11"/>
              </a:cxn>
            </a:cxnLst>
            <a:rect l="0" t="0" r="r" b="b"/>
            <a:pathLst>
              <a:path w="542" h="746">
                <a:moveTo>
                  <a:pt x="261" y="746"/>
                </a:moveTo>
                <a:cubicBezTo>
                  <a:pt x="203" y="627"/>
                  <a:pt x="280" y="533"/>
                  <a:pt x="382" y="477"/>
                </a:cubicBezTo>
                <a:cubicBezTo>
                  <a:pt x="513" y="404"/>
                  <a:pt x="542" y="217"/>
                  <a:pt x="429" y="114"/>
                </a:cubicBezTo>
                <a:cubicBezTo>
                  <a:pt x="304" y="0"/>
                  <a:pt x="135" y="68"/>
                  <a:pt x="62" y="202"/>
                </a:cubicBezTo>
                <a:cubicBezTo>
                  <a:pt x="0" y="318"/>
                  <a:pt x="18" y="460"/>
                  <a:pt x="82" y="575"/>
                </a:cubicBezTo>
                <a:cubicBezTo>
                  <a:pt x="110" y="626"/>
                  <a:pt x="192" y="707"/>
                  <a:pt x="261" y="746"/>
                </a:cubicBezTo>
                <a:close/>
              </a:path>
            </a:pathLst>
          </a:custGeom>
          <a:solidFill>
            <a:schemeClr val="accent1"/>
          </a:solidFill>
          <a:ln>
            <a:noFill/>
          </a:ln>
          <a:scene3d>
            <a:camera prst="orthographicFront"/>
            <a:lightRig rig="balanced" dir="t">
              <a:rot lat="0" lon="0" rev="12000000"/>
            </a:lightRig>
          </a:scene3d>
          <a:sp3d>
            <a:bevelT w="114300" h="139700"/>
          </a:sp3d>
        </p:spPr>
        <p:txBody>
          <a:bodyPr vert="horz" wrap="square" lIns="91440" tIns="45720" rIns="91440" bIns="45720" numCol="1" anchor="t" anchorCtr="0" compatLnSpc="1">
            <a:prstTxWarp prst="textNoShape">
              <a:avLst/>
            </a:prstTxWarp>
          </a:bodyPr>
          <a:lstStyle/>
          <a:p>
            <a:endParaRPr lang="zh-CN" altLang="en-US" sz="2400"/>
          </a:p>
        </p:txBody>
      </p:sp>
    </p:spTree>
    <p:extLst>
      <p:ext uri="{BB962C8B-B14F-4D97-AF65-F5344CB8AC3E}">
        <p14:creationId xmlns:p14="http://schemas.microsoft.com/office/powerpoint/2010/main" val="3724963974"/>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8017" y="845724"/>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7933" y="1013365"/>
            <a:ext cx="2690657"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9257" y="2729570"/>
            <a:ext cx="1948020"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4820" y="1441624"/>
            <a:ext cx="2607552"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3396" y="286315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8932" y="4503323"/>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5482" y="4325230"/>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5624" y="4912257"/>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9625" y="4570167"/>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8051" y="6074691"/>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3540" y="1314992"/>
            <a:ext cx="1657244"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1200" y="2352147"/>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9599" y="3534632"/>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5038" y="209679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4</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2100" y="4954389"/>
            <a:ext cx="5510986" cy="584775"/>
          </a:xfrm>
          <a:prstGeom prst="rect">
            <a:avLst/>
          </a:prstGeom>
        </p:spPr>
        <p:txBody>
          <a:bodyPr wrap="squar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Conclusion</a:t>
            </a: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528945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合 14"/>
          <p:cNvGrpSpPr/>
          <p:nvPr/>
        </p:nvGrpSpPr>
        <p:grpSpPr>
          <a:xfrm>
            <a:off x="-397227" y="-538250"/>
            <a:ext cx="2556356" cy="2296167"/>
            <a:chOff x="-1344978" y="-685187"/>
            <a:chExt cx="6781080" cy="6092478"/>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6" name="直接连接符 15"/>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平行四边形 16"/>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endParaRPr lang="zh-CN" altLang="en-US" sz="3600" dirty="0">
              <a:solidFill>
                <a:schemeClr val="tx1">
                  <a:lumMod val="75000"/>
                  <a:lumOff val="25000"/>
                </a:schemeClr>
              </a:solidFill>
            </a:endParaRPr>
          </a:p>
        </p:txBody>
      </p:sp>
      <p:sp>
        <p:nvSpPr>
          <p:cNvPr id="19" name="矩形 18"/>
          <p:cNvSpPr/>
          <p:nvPr/>
        </p:nvSpPr>
        <p:spPr>
          <a:xfrm>
            <a:off x="3206993" y="351899"/>
            <a:ext cx="4691777" cy="460375"/>
          </a:xfrm>
          <a:prstGeom prst="rect">
            <a:avLst/>
          </a:prstGeom>
        </p:spPr>
        <p:txBody>
          <a:bodyPr wrap="square">
            <a:spAutoFit/>
          </a:bodyPr>
          <a:lstStyle/>
          <a:p>
            <a:r>
              <a:rPr lang="en-CA" sz="2400" dirty="0">
                <a:sym typeface="+mn-ea"/>
              </a:rPr>
              <a:t>Conclusion - Reason of the research </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20" name="组合 19"/>
          <p:cNvGrpSpPr/>
          <p:nvPr/>
        </p:nvGrpSpPr>
        <p:grpSpPr>
          <a:xfrm>
            <a:off x="4559730" y="2669617"/>
            <a:ext cx="3330518" cy="3327667"/>
            <a:chOff x="3347856" y="1888809"/>
            <a:chExt cx="2663825" cy="2662237"/>
          </a:xfrm>
        </p:grpSpPr>
        <p:sp>
          <p:nvSpPr>
            <p:cNvPr id="21" name="Freeform 9"/>
            <p:cNvSpPr/>
            <p:nvPr/>
          </p:nvSpPr>
          <p:spPr bwMode="auto">
            <a:xfrm>
              <a:off x="3347856" y="1888809"/>
              <a:ext cx="2663825" cy="2662237"/>
            </a:xfrm>
            <a:custGeom>
              <a:avLst/>
              <a:gdLst>
                <a:gd name="T0" fmla="*/ 0 w 986"/>
                <a:gd name="T1" fmla="*/ 817 h 986"/>
                <a:gd name="T2" fmla="*/ 75 w 986"/>
                <a:gd name="T3" fmla="*/ 741 h 986"/>
                <a:gd name="T4" fmla="*/ 741 w 986"/>
                <a:gd name="T5" fmla="*/ 741 h 986"/>
                <a:gd name="T6" fmla="*/ 741 w 986"/>
                <a:gd name="T7" fmla="*/ 75 h 986"/>
                <a:gd name="T8" fmla="*/ 817 w 986"/>
                <a:gd name="T9" fmla="*/ 0 h 986"/>
                <a:gd name="T10" fmla="*/ 986 w 986"/>
                <a:gd name="T11" fmla="*/ 408 h 986"/>
                <a:gd name="T12" fmla="*/ 817 w 986"/>
                <a:gd name="T13" fmla="*/ 817 h 986"/>
                <a:gd name="T14" fmla="*/ 408 w 986"/>
                <a:gd name="T15" fmla="*/ 986 h 986"/>
                <a:gd name="T16" fmla="*/ 0 w 986"/>
                <a:gd name="T17" fmla="*/ 817 h 9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86" h="986">
                  <a:moveTo>
                    <a:pt x="0" y="817"/>
                  </a:moveTo>
                  <a:cubicBezTo>
                    <a:pt x="75" y="741"/>
                    <a:pt x="75" y="741"/>
                    <a:pt x="75" y="741"/>
                  </a:cubicBezTo>
                  <a:cubicBezTo>
                    <a:pt x="259" y="925"/>
                    <a:pt x="558" y="925"/>
                    <a:pt x="741" y="741"/>
                  </a:cubicBezTo>
                  <a:cubicBezTo>
                    <a:pt x="925" y="558"/>
                    <a:pt x="925" y="259"/>
                    <a:pt x="741" y="75"/>
                  </a:cubicBezTo>
                  <a:cubicBezTo>
                    <a:pt x="817" y="0"/>
                    <a:pt x="817" y="0"/>
                    <a:pt x="817" y="0"/>
                  </a:cubicBezTo>
                  <a:cubicBezTo>
                    <a:pt x="926" y="109"/>
                    <a:pt x="986" y="254"/>
                    <a:pt x="986" y="408"/>
                  </a:cubicBezTo>
                  <a:cubicBezTo>
                    <a:pt x="986" y="563"/>
                    <a:pt x="926" y="708"/>
                    <a:pt x="817" y="817"/>
                  </a:cubicBezTo>
                  <a:cubicBezTo>
                    <a:pt x="708" y="926"/>
                    <a:pt x="563" y="986"/>
                    <a:pt x="408" y="986"/>
                  </a:cubicBezTo>
                  <a:cubicBezTo>
                    <a:pt x="254" y="986"/>
                    <a:pt x="109" y="926"/>
                    <a:pt x="0" y="817"/>
                  </a:cubicBezTo>
                  <a:close/>
                </a:path>
              </a:pathLst>
            </a:custGeom>
            <a:solidFill>
              <a:schemeClr val="accent4"/>
            </a:solidFill>
            <a:ln>
              <a:noFill/>
            </a:ln>
          </p:spPr>
          <p:txBody>
            <a:bodyPr vert="horz" wrap="square" lIns="91440" tIns="45720" rIns="91440" bIns="45720" numCol="1" anchor="t" anchorCtr="0" compatLnSpc="1"/>
            <a:lstStyle/>
            <a:p>
              <a:endParaRPr lang="zh-CN" altLang="en-US" sz="2400"/>
            </a:p>
          </p:txBody>
        </p:sp>
        <p:sp>
          <p:nvSpPr>
            <p:cNvPr id="22" name="TextBox 144"/>
            <p:cNvSpPr txBox="1"/>
            <p:nvPr/>
          </p:nvSpPr>
          <p:spPr>
            <a:xfrm>
              <a:off x="5215274" y="3837624"/>
              <a:ext cx="338824" cy="369346"/>
            </a:xfrm>
            <a:prstGeom prst="rect">
              <a:avLst/>
            </a:prstGeom>
            <a:noFill/>
          </p:spPr>
          <p:txBody>
            <a:bodyPr wrap="none" rtlCol="0">
              <a:spAutoFit/>
            </a:bodyPr>
            <a:lstStyle/>
            <a:p>
              <a:r>
                <a:rPr lang="en-US" altLang="zh-CN" sz="2400" dirty="0">
                  <a:solidFill>
                    <a:schemeClr val="bg1"/>
                  </a:solidFill>
                  <a:latin typeface="Arial Black" panose="020B0A04020102020204" pitchFamily="34" charset="0"/>
                </a:rPr>
                <a:t>A</a:t>
              </a:r>
              <a:endParaRPr lang="zh-CN" altLang="en-US" sz="2400" dirty="0">
                <a:solidFill>
                  <a:schemeClr val="bg1"/>
                </a:solidFill>
                <a:latin typeface="Arial Black" panose="020B0A04020102020204" pitchFamily="34" charset="0"/>
              </a:endParaRPr>
            </a:p>
          </p:txBody>
        </p:sp>
      </p:grpSp>
      <p:grpSp>
        <p:nvGrpSpPr>
          <p:cNvPr id="23" name="组合 22"/>
          <p:cNvGrpSpPr/>
          <p:nvPr/>
        </p:nvGrpSpPr>
        <p:grpSpPr>
          <a:xfrm>
            <a:off x="4240171" y="2338243"/>
            <a:ext cx="2748968" cy="2748251"/>
            <a:chOff x="3092268" y="1623697"/>
            <a:chExt cx="2198688" cy="2198687"/>
          </a:xfrm>
        </p:grpSpPr>
        <p:sp>
          <p:nvSpPr>
            <p:cNvPr id="24" name="Freeform 7"/>
            <p:cNvSpPr/>
            <p:nvPr/>
          </p:nvSpPr>
          <p:spPr bwMode="auto">
            <a:xfrm>
              <a:off x="3092268" y="1623697"/>
              <a:ext cx="2198688" cy="2198687"/>
            </a:xfrm>
            <a:custGeom>
              <a:avLst/>
              <a:gdLst>
                <a:gd name="T0" fmla="*/ 174 w 814"/>
                <a:gd name="T1" fmla="*/ 814 h 814"/>
                <a:gd name="T2" fmla="*/ 179 w 814"/>
                <a:gd name="T3" fmla="*/ 179 h 814"/>
                <a:gd name="T4" fmla="*/ 814 w 814"/>
                <a:gd name="T5" fmla="*/ 174 h 814"/>
                <a:gd name="T6" fmla="*/ 739 w 814"/>
                <a:gd name="T7" fmla="*/ 249 h 814"/>
                <a:gd name="T8" fmla="*/ 255 w 814"/>
                <a:gd name="T9" fmla="*/ 255 h 814"/>
                <a:gd name="T10" fmla="*/ 250 w 814"/>
                <a:gd name="T11" fmla="*/ 738 h 814"/>
                <a:gd name="T12" fmla="*/ 174 w 814"/>
                <a:gd name="T13" fmla="*/ 814 h 814"/>
              </a:gdLst>
              <a:ahLst/>
              <a:cxnLst>
                <a:cxn ang="0">
                  <a:pos x="T0" y="T1"/>
                </a:cxn>
                <a:cxn ang="0">
                  <a:pos x="T2" y="T3"/>
                </a:cxn>
                <a:cxn ang="0">
                  <a:pos x="T4" y="T5"/>
                </a:cxn>
                <a:cxn ang="0">
                  <a:pos x="T6" y="T7"/>
                </a:cxn>
                <a:cxn ang="0">
                  <a:pos x="T8" y="T9"/>
                </a:cxn>
                <a:cxn ang="0">
                  <a:pos x="T10" y="T11"/>
                </a:cxn>
                <a:cxn ang="0">
                  <a:pos x="T12" y="T13"/>
                </a:cxn>
              </a:cxnLst>
              <a:rect l="0" t="0" r="r" b="b"/>
              <a:pathLst>
                <a:path w="814" h="814">
                  <a:moveTo>
                    <a:pt x="174" y="814"/>
                  </a:moveTo>
                  <a:cubicBezTo>
                    <a:pt x="0" y="640"/>
                    <a:pt x="3" y="355"/>
                    <a:pt x="179" y="179"/>
                  </a:cubicBezTo>
                  <a:cubicBezTo>
                    <a:pt x="356" y="2"/>
                    <a:pt x="641" y="0"/>
                    <a:pt x="814" y="174"/>
                  </a:cubicBezTo>
                  <a:cubicBezTo>
                    <a:pt x="739" y="249"/>
                    <a:pt x="739" y="249"/>
                    <a:pt x="739" y="249"/>
                  </a:cubicBezTo>
                  <a:cubicBezTo>
                    <a:pt x="607" y="117"/>
                    <a:pt x="390" y="120"/>
                    <a:pt x="255" y="255"/>
                  </a:cubicBezTo>
                  <a:cubicBezTo>
                    <a:pt x="120" y="389"/>
                    <a:pt x="118" y="606"/>
                    <a:pt x="250" y="738"/>
                  </a:cubicBezTo>
                  <a:lnTo>
                    <a:pt x="174" y="814"/>
                  </a:lnTo>
                  <a:close/>
                </a:path>
              </a:pathLst>
            </a:custGeom>
            <a:solidFill>
              <a:schemeClr val="accent1"/>
            </a:solidFill>
            <a:ln>
              <a:noFill/>
            </a:ln>
          </p:spPr>
          <p:txBody>
            <a:bodyPr vert="horz" wrap="square" lIns="91440" tIns="45720" rIns="91440" bIns="45720" numCol="1" anchor="t" anchorCtr="0" compatLnSpc="1"/>
            <a:lstStyle/>
            <a:p>
              <a:endParaRPr lang="zh-CN" altLang="en-US" sz="2400"/>
            </a:p>
          </p:txBody>
        </p:sp>
        <p:sp>
          <p:nvSpPr>
            <p:cNvPr id="25" name="TextBox 152"/>
            <p:cNvSpPr txBox="1"/>
            <p:nvPr/>
          </p:nvSpPr>
          <p:spPr>
            <a:xfrm>
              <a:off x="3808197" y="1809956"/>
              <a:ext cx="338825" cy="369346"/>
            </a:xfrm>
            <a:prstGeom prst="rect">
              <a:avLst/>
            </a:prstGeom>
            <a:noFill/>
          </p:spPr>
          <p:txBody>
            <a:bodyPr wrap="none" rtlCol="0">
              <a:spAutoFit/>
            </a:bodyPr>
            <a:lstStyle/>
            <a:p>
              <a:r>
                <a:rPr lang="en-US" altLang="zh-CN" sz="2400" dirty="0">
                  <a:solidFill>
                    <a:schemeClr val="bg1"/>
                  </a:solidFill>
                  <a:latin typeface="Arial Black" panose="020B0A04020102020204" pitchFamily="34" charset="0"/>
                </a:rPr>
                <a:t>D</a:t>
              </a:r>
              <a:endParaRPr lang="zh-CN" altLang="en-US" sz="2400" dirty="0">
                <a:solidFill>
                  <a:schemeClr val="bg1"/>
                </a:solidFill>
                <a:latin typeface="Arial Black" panose="020B0A04020102020204" pitchFamily="34" charset="0"/>
              </a:endParaRPr>
            </a:p>
          </p:txBody>
        </p:sp>
      </p:grpSp>
      <p:grpSp>
        <p:nvGrpSpPr>
          <p:cNvPr id="26" name="组合 25"/>
          <p:cNvGrpSpPr/>
          <p:nvPr/>
        </p:nvGrpSpPr>
        <p:grpSpPr>
          <a:xfrm>
            <a:off x="5046005" y="3145852"/>
            <a:ext cx="1415172" cy="1414803"/>
            <a:chOff x="3736793" y="2269809"/>
            <a:chExt cx="1131888" cy="1131887"/>
          </a:xfrm>
        </p:grpSpPr>
        <p:sp>
          <p:nvSpPr>
            <p:cNvPr id="27" name="Freeform 6"/>
            <p:cNvSpPr/>
            <p:nvPr/>
          </p:nvSpPr>
          <p:spPr bwMode="auto">
            <a:xfrm>
              <a:off x="3736793" y="2269809"/>
              <a:ext cx="1131888" cy="1131887"/>
            </a:xfrm>
            <a:custGeom>
              <a:avLst/>
              <a:gdLst>
                <a:gd name="T0" fmla="*/ 91 w 419"/>
                <a:gd name="T1" fmla="*/ 419 h 419"/>
                <a:gd name="T2" fmla="*/ 91 w 419"/>
                <a:gd name="T3" fmla="*/ 91 h 419"/>
                <a:gd name="T4" fmla="*/ 419 w 419"/>
                <a:gd name="T5" fmla="*/ 91 h 419"/>
                <a:gd name="T6" fmla="*/ 344 w 419"/>
                <a:gd name="T7" fmla="*/ 166 h 419"/>
                <a:gd name="T8" fmla="*/ 167 w 419"/>
                <a:gd name="T9" fmla="*/ 166 h 419"/>
                <a:gd name="T10" fmla="*/ 167 w 419"/>
                <a:gd name="T11" fmla="*/ 343 h 419"/>
                <a:gd name="T12" fmla="*/ 91 w 419"/>
                <a:gd name="T13" fmla="*/ 419 h 419"/>
              </a:gdLst>
              <a:ahLst/>
              <a:cxnLst>
                <a:cxn ang="0">
                  <a:pos x="T0" y="T1"/>
                </a:cxn>
                <a:cxn ang="0">
                  <a:pos x="T2" y="T3"/>
                </a:cxn>
                <a:cxn ang="0">
                  <a:pos x="T4" y="T5"/>
                </a:cxn>
                <a:cxn ang="0">
                  <a:pos x="T6" y="T7"/>
                </a:cxn>
                <a:cxn ang="0">
                  <a:pos x="T8" y="T9"/>
                </a:cxn>
                <a:cxn ang="0">
                  <a:pos x="T10" y="T11"/>
                </a:cxn>
                <a:cxn ang="0">
                  <a:pos x="T12" y="T13"/>
                </a:cxn>
              </a:cxnLst>
              <a:rect l="0" t="0" r="r" b="b"/>
              <a:pathLst>
                <a:path w="419" h="419">
                  <a:moveTo>
                    <a:pt x="91" y="419"/>
                  </a:moveTo>
                  <a:cubicBezTo>
                    <a:pt x="0" y="329"/>
                    <a:pt x="0" y="181"/>
                    <a:pt x="91" y="91"/>
                  </a:cubicBezTo>
                  <a:cubicBezTo>
                    <a:pt x="181" y="0"/>
                    <a:pt x="329" y="0"/>
                    <a:pt x="419" y="91"/>
                  </a:cubicBezTo>
                  <a:cubicBezTo>
                    <a:pt x="344" y="166"/>
                    <a:pt x="344" y="166"/>
                    <a:pt x="344" y="166"/>
                  </a:cubicBezTo>
                  <a:cubicBezTo>
                    <a:pt x="295" y="117"/>
                    <a:pt x="215" y="117"/>
                    <a:pt x="167" y="166"/>
                  </a:cubicBezTo>
                  <a:cubicBezTo>
                    <a:pt x="118" y="215"/>
                    <a:pt x="118" y="295"/>
                    <a:pt x="167" y="343"/>
                  </a:cubicBezTo>
                  <a:lnTo>
                    <a:pt x="91" y="419"/>
                  </a:lnTo>
                  <a:close/>
                </a:path>
              </a:pathLst>
            </a:custGeom>
            <a:solidFill>
              <a:schemeClr val="accent2"/>
            </a:solidFill>
            <a:ln>
              <a:noFill/>
            </a:ln>
          </p:spPr>
          <p:txBody>
            <a:bodyPr vert="horz" wrap="square" lIns="91440" tIns="45720" rIns="91440" bIns="45720" numCol="1" anchor="t" anchorCtr="0" compatLnSpc="1"/>
            <a:lstStyle/>
            <a:p>
              <a:endParaRPr lang="zh-CN" altLang="en-US" sz="2400"/>
            </a:p>
          </p:txBody>
        </p:sp>
        <p:sp>
          <p:nvSpPr>
            <p:cNvPr id="28" name="TextBox 150"/>
            <p:cNvSpPr txBox="1"/>
            <p:nvPr/>
          </p:nvSpPr>
          <p:spPr>
            <a:xfrm>
              <a:off x="4013937" y="2370026"/>
              <a:ext cx="338825" cy="369347"/>
            </a:xfrm>
            <a:prstGeom prst="rect">
              <a:avLst/>
            </a:prstGeom>
            <a:noFill/>
          </p:spPr>
          <p:txBody>
            <a:bodyPr wrap="none" rtlCol="0">
              <a:spAutoFit/>
            </a:bodyPr>
            <a:lstStyle/>
            <a:p>
              <a:r>
                <a:rPr lang="en-US" altLang="zh-CN" sz="2400" dirty="0">
                  <a:solidFill>
                    <a:schemeClr val="bg1"/>
                  </a:solidFill>
                  <a:latin typeface="Arial Black" panose="020B0A04020102020204" pitchFamily="34" charset="0"/>
                </a:rPr>
                <a:t>C</a:t>
              </a:r>
              <a:endParaRPr lang="zh-CN" altLang="en-US" sz="2400" dirty="0">
                <a:solidFill>
                  <a:schemeClr val="bg1"/>
                </a:solidFill>
                <a:latin typeface="Arial Black" panose="020B0A04020102020204" pitchFamily="34" charset="0"/>
              </a:endParaRPr>
            </a:p>
          </p:txBody>
        </p:sp>
      </p:grpSp>
      <p:grpSp>
        <p:nvGrpSpPr>
          <p:cNvPr id="29" name="组合 28"/>
          <p:cNvGrpSpPr/>
          <p:nvPr/>
        </p:nvGrpSpPr>
        <p:grpSpPr>
          <a:xfrm>
            <a:off x="5184942" y="3260940"/>
            <a:ext cx="2066192" cy="2065653"/>
            <a:chOff x="3847918" y="2361884"/>
            <a:chExt cx="1652588" cy="1652587"/>
          </a:xfrm>
        </p:grpSpPr>
        <p:sp>
          <p:nvSpPr>
            <p:cNvPr id="30" name="Freeform 8"/>
            <p:cNvSpPr/>
            <p:nvPr/>
          </p:nvSpPr>
          <p:spPr bwMode="auto">
            <a:xfrm>
              <a:off x="3847918" y="2361884"/>
              <a:ext cx="1652588" cy="1652587"/>
            </a:xfrm>
            <a:custGeom>
              <a:avLst/>
              <a:gdLst>
                <a:gd name="T0" fmla="*/ 0 w 612"/>
                <a:gd name="T1" fmla="*/ 480 h 612"/>
                <a:gd name="T2" fmla="*/ 76 w 612"/>
                <a:gd name="T3" fmla="*/ 404 h 612"/>
                <a:gd name="T4" fmla="*/ 404 w 612"/>
                <a:gd name="T5" fmla="*/ 404 h 612"/>
                <a:gd name="T6" fmla="*/ 404 w 612"/>
                <a:gd name="T7" fmla="*/ 76 h 612"/>
                <a:gd name="T8" fmla="*/ 480 w 612"/>
                <a:gd name="T9" fmla="*/ 0 h 612"/>
                <a:gd name="T10" fmla="*/ 480 w 612"/>
                <a:gd name="T11" fmla="*/ 480 h 612"/>
                <a:gd name="T12" fmla="*/ 0 w 612"/>
                <a:gd name="T13" fmla="*/ 480 h 612"/>
              </a:gdLst>
              <a:ahLst/>
              <a:cxnLst>
                <a:cxn ang="0">
                  <a:pos x="T0" y="T1"/>
                </a:cxn>
                <a:cxn ang="0">
                  <a:pos x="T2" y="T3"/>
                </a:cxn>
                <a:cxn ang="0">
                  <a:pos x="T4" y="T5"/>
                </a:cxn>
                <a:cxn ang="0">
                  <a:pos x="T6" y="T7"/>
                </a:cxn>
                <a:cxn ang="0">
                  <a:pos x="T8" y="T9"/>
                </a:cxn>
                <a:cxn ang="0">
                  <a:pos x="T10" y="T11"/>
                </a:cxn>
                <a:cxn ang="0">
                  <a:pos x="T12" y="T13"/>
                </a:cxn>
              </a:cxnLst>
              <a:rect l="0" t="0" r="r" b="b"/>
              <a:pathLst>
                <a:path w="612" h="612">
                  <a:moveTo>
                    <a:pt x="0" y="480"/>
                  </a:moveTo>
                  <a:cubicBezTo>
                    <a:pt x="76" y="404"/>
                    <a:pt x="76" y="404"/>
                    <a:pt x="76" y="404"/>
                  </a:cubicBezTo>
                  <a:cubicBezTo>
                    <a:pt x="166" y="495"/>
                    <a:pt x="314" y="495"/>
                    <a:pt x="404" y="404"/>
                  </a:cubicBezTo>
                  <a:cubicBezTo>
                    <a:pt x="495" y="314"/>
                    <a:pt x="495" y="166"/>
                    <a:pt x="404" y="76"/>
                  </a:cubicBezTo>
                  <a:cubicBezTo>
                    <a:pt x="480" y="0"/>
                    <a:pt x="480" y="0"/>
                    <a:pt x="480" y="0"/>
                  </a:cubicBezTo>
                  <a:cubicBezTo>
                    <a:pt x="612" y="132"/>
                    <a:pt x="612" y="348"/>
                    <a:pt x="480" y="480"/>
                  </a:cubicBezTo>
                  <a:cubicBezTo>
                    <a:pt x="348" y="612"/>
                    <a:pt x="133" y="612"/>
                    <a:pt x="0" y="480"/>
                  </a:cubicBezTo>
                  <a:close/>
                </a:path>
              </a:pathLst>
            </a:custGeom>
            <a:solidFill>
              <a:schemeClr val="accent3"/>
            </a:solidFill>
            <a:ln>
              <a:noFill/>
            </a:ln>
          </p:spPr>
          <p:txBody>
            <a:bodyPr vert="horz" wrap="square" lIns="91440" tIns="45720" rIns="91440" bIns="45720" numCol="1" anchor="t" anchorCtr="0" compatLnSpc="1"/>
            <a:lstStyle/>
            <a:p>
              <a:endParaRPr lang="zh-CN" altLang="en-US" sz="2400"/>
            </a:p>
          </p:txBody>
        </p:sp>
        <p:sp>
          <p:nvSpPr>
            <p:cNvPr id="31" name="TextBox 147"/>
            <p:cNvSpPr txBox="1"/>
            <p:nvPr/>
          </p:nvSpPr>
          <p:spPr>
            <a:xfrm>
              <a:off x="5056570" y="2613662"/>
              <a:ext cx="338825" cy="369346"/>
            </a:xfrm>
            <a:prstGeom prst="rect">
              <a:avLst/>
            </a:prstGeom>
            <a:noFill/>
          </p:spPr>
          <p:txBody>
            <a:bodyPr wrap="none" rtlCol="0">
              <a:spAutoFit/>
            </a:bodyPr>
            <a:lstStyle/>
            <a:p>
              <a:r>
                <a:rPr lang="en-US" altLang="zh-CN" sz="2400" dirty="0">
                  <a:solidFill>
                    <a:schemeClr val="bg1"/>
                  </a:solidFill>
                  <a:latin typeface="Arial Black" panose="020B0A04020102020204" pitchFamily="34" charset="0"/>
                </a:rPr>
                <a:t>B</a:t>
              </a:r>
              <a:endParaRPr lang="zh-CN" altLang="en-US" sz="2400" dirty="0">
                <a:solidFill>
                  <a:schemeClr val="bg1"/>
                </a:solidFill>
                <a:latin typeface="Arial Black" panose="020B0A04020102020204" pitchFamily="34" charset="0"/>
              </a:endParaRPr>
            </a:p>
          </p:txBody>
        </p:sp>
      </p:grpSp>
      <p:pic>
        <p:nvPicPr>
          <p:cNvPr id="32" name="Picture 1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68069" y="3739156"/>
            <a:ext cx="632385" cy="902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3" name="组合 32"/>
          <p:cNvGrpSpPr/>
          <p:nvPr/>
        </p:nvGrpSpPr>
        <p:grpSpPr>
          <a:xfrm>
            <a:off x="7237409" y="3189979"/>
            <a:ext cx="2672052" cy="3083357"/>
            <a:chOff x="5497649" y="2585540"/>
            <a:chExt cx="2137169" cy="2466782"/>
          </a:xfrm>
        </p:grpSpPr>
        <p:sp>
          <p:nvSpPr>
            <p:cNvPr id="34" name="Freeform 28"/>
            <p:cNvSpPr>
              <a:spLocks noEditPoints="1"/>
            </p:cNvSpPr>
            <p:nvPr/>
          </p:nvSpPr>
          <p:spPr bwMode="auto">
            <a:xfrm>
              <a:off x="6069411" y="3392966"/>
              <a:ext cx="255641" cy="384176"/>
            </a:xfrm>
            <a:custGeom>
              <a:avLst/>
              <a:gdLst>
                <a:gd name="T0" fmla="*/ 83 w 103"/>
                <a:gd name="T1" fmla="*/ 52 h 155"/>
                <a:gd name="T2" fmla="*/ 83 w 103"/>
                <a:gd name="T3" fmla="*/ 52 h 155"/>
                <a:gd name="T4" fmla="*/ 87 w 103"/>
                <a:gd name="T5" fmla="*/ 36 h 155"/>
                <a:gd name="T6" fmla="*/ 52 w 103"/>
                <a:gd name="T7" fmla="*/ 0 h 155"/>
                <a:gd name="T8" fmla="*/ 32 w 103"/>
                <a:gd name="T9" fmla="*/ 6 h 155"/>
                <a:gd name="T10" fmla="*/ 28 w 103"/>
                <a:gd name="T11" fmla="*/ 10 h 155"/>
                <a:gd name="T12" fmla="*/ 27 w 103"/>
                <a:gd name="T13" fmla="*/ 10 h 155"/>
                <a:gd name="T14" fmla="*/ 17 w 103"/>
                <a:gd name="T15" fmla="*/ 36 h 155"/>
                <a:gd name="T16" fmla="*/ 17 w 103"/>
                <a:gd name="T17" fmla="*/ 36 h 155"/>
                <a:gd name="T18" fmla="*/ 17 w 103"/>
                <a:gd name="T19" fmla="*/ 38 h 155"/>
                <a:gd name="T20" fmla="*/ 17 w 103"/>
                <a:gd name="T21" fmla="*/ 40 h 155"/>
                <a:gd name="T22" fmla="*/ 17 w 103"/>
                <a:gd name="T23" fmla="*/ 40 h 155"/>
                <a:gd name="T24" fmla="*/ 21 w 103"/>
                <a:gd name="T25" fmla="*/ 52 h 155"/>
                <a:gd name="T26" fmla="*/ 20 w 103"/>
                <a:gd name="T27" fmla="*/ 52 h 155"/>
                <a:gd name="T28" fmla="*/ 9 w 103"/>
                <a:gd name="T29" fmla="*/ 55 h 155"/>
                <a:gd name="T30" fmla="*/ 0 w 103"/>
                <a:gd name="T31" fmla="*/ 72 h 155"/>
                <a:gd name="T32" fmla="*/ 0 w 103"/>
                <a:gd name="T33" fmla="*/ 107 h 155"/>
                <a:gd name="T34" fmla="*/ 0 w 103"/>
                <a:gd name="T35" fmla="*/ 112 h 155"/>
                <a:gd name="T36" fmla="*/ 0 w 103"/>
                <a:gd name="T37" fmla="*/ 135 h 155"/>
                <a:gd name="T38" fmla="*/ 20 w 103"/>
                <a:gd name="T39" fmla="*/ 155 h 155"/>
                <a:gd name="T40" fmla="*/ 83 w 103"/>
                <a:gd name="T41" fmla="*/ 155 h 155"/>
                <a:gd name="T42" fmla="*/ 103 w 103"/>
                <a:gd name="T43" fmla="*/ 135 h 155"/>
                <a:gd name="T44" fmla="*/ 103 w 103"/>
                <a:gd name="T45" fmla="*/ 72 h 155"/>
                <a:gd name="T46" fmla="*/ 83 w 103"/>
                <a:gd name="T47" fmla="*/ 52 h 155"/>
                <a:gd name="T48" fmla="*/ 82 w 103"/>
                <a:gd name="T49" fmla="*/ 36 h 155"/>
                <a:gd name="T50" fmla="*/ 81 w 103"/>
                <a:gd name="T51" fmla="*/ 45 h 155"/>
                <a:gd name="T52" fmla="*/ 81 w 103"/>
                <a:gd name="T53" fmla="*/ 45 h 155"/>
                <a:gd name="T54" fmla="*/ 79 w 103"/>
                <a:gd name="T55" fmla="*/ 48 h 155"/>
                <a:gd name="T56" fmla="*/ 79 w 103"/>
                <a:gd name="T57" fmla="*/ 49 h 155"/>
                <a:gd name="T58" fmla="*/ 78 w 103"/>
                <a:gd name="T59" fmla="*/ 50 h 155"/>
                <a:gd name="T60" fmla="*/ 61 w 103"/>
                <a:gd name="T61" fmla="*/ 64 h 155"/>
                <a:gd name="T62" fmla="*/ 67 w 103"/>
                <a:gd name="T63" fmla="*/ 64 h 155"/>
                <a:gd name="T64" fmla="*/ 59 w 103"/>
                <a:gd name="T65" fmla="*/ 102 h 155"/>
                <a:gd name="T66" fmla="*/ 57 w 103"/>
                <a:gd name="T67" fmla="*/ 112 h 155"/>
                <a:gd name="T68" fmla="*/ 54 w 103"/>
                <a:gd name="T69" fmla="*/ 95 h 155"/>
                <a:gd name="T70" fmla="*/ 52 w 103"/>
                <a:gd name="T71" fmla="*/ 78 h 155"/>
                <a:gd name="T72" fmla="*/ 55 w 103"/>
                <a:gd name="T73" fmla="*/ 73 h 155"/>
                <a:gd name="T74" fmla="*/ 59 w 103"/>
                <a:gd name="T75" fmla="*/ 66 h 155"/>
                <a:gd name="T76" fmla="*/ 44 w 103"/>
                <a:gd name="T77" fmla="*/ 66 h 155"/>
                <a:gd name="T78" fmla="*/ 46 w 103"/>
                <a:gd name="T79" fmla="*/ 69 h 155"/>
                <a:gd name="T80" fmla="*/ 52 w 103"/>
                <a:gd name="T81" fmla="*/ 78 h 155"/>
                <a:gd name="T82" fmla="*/ 47 w 103"/>
                <a:gd name="T83" fmla="*/ 112 h 155"/>
                <a:gd name="T84" fmla="*/ 37 w 103"/>
                <a:gd name="T85" fmla="*/ 64 h 155"/>
                <a:gd name="T86" fmla="*/ 42 w 103"/>
                <a:gd name="T87" fmla="*/ 64 h 155"/>
                <a:gd name="T88" fmla="*/ 34 w 103"/>
                <a:gd name="T89" fmla="*/ 60 h 155"/>
                <a:gd name="T90" fmla="*/ 27 w 103"/>
                <a:gd name="T91" fmla="*/ 53 h 155"/>
                <a:gd name="T92" fmla="*/ 21 w 103"/>
                <a:gd name="T93" fmla="*/ 36 h 155"/>
                <a:gd name="T94" fmla="*/ 29 w 103"/>
                <a:gd name="T95" fmla="*/ 16 h 155"/>
                <a:gd name="T96" fmla="*/ 52 w 103"/>
                <a:gd name="T97" fmla="*/ 5 h 155"/>
                <a:gd name="T98" fmla="*/ 80 w 103"/>
                <a:gd name="T99" fmla="*/ 26 h 155"/>
                <a:gd name="T100" fmla="*/ 81 w 103"/>
                <a:gd name="T101" fmla="*/ 28 h 155"/>
                <a:gd name="T102" fmla="*/ 82 w 103"/>
                <a:gd name="T103" fmla="*/ 31 h 155"/>
                <a:gd name="T104" fmla="*/ 82 w 103"/>
                <a:gd name="T105" fmla="*/ 3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3" h="155">
                  <a:moveTo>
                    <a:pt x="83" y="52"/>
                  </a:moveTo>
                  <a:cubicBezTo>
                    <a:pt x="83" y="52"/>
                    <a:pt x="83" y="52"/>
                    <a:pt x="83" y="52"/>
                  </a:cubicBezTo>
                  <a:cubicBezTo>
                    <a:pt x="85" y="47"/>
                    <a:pt x="87" y="41"/>
                    <a:pt x="87" y="36"/>
                  </a:cubicBezTo>
                  <a:cubicBezTo>
                    <a:pt x="87" y="16"/>
                    <a:pt x="71" y="0"/>
                    <a:pt x="52" y="0"/>
                  </a:cubicBezTo>
                  <a:cubicBezTo>
                    <a:pt x="45" y="0"/>
                    <a:pt x="38" y="3"/>
                    <a:pt x="32" y="6"/>
                  </a:cubicBezTo>
                  <a:cubicBezTo>
                    <a:pt x="28" y="10"/>
                    <a:pt x="28" y="10"/>
                    <a:pt x="28" y="10"/>
                  </a:cubicBezTo>
                  <a:cubicBezTo>
                    <a:pt x="27" y="10"/>
                    <a:pt x="27" y="10"/>
                    <a:pt x="27" y="10"/>
                  </a:cubicBezTo>
                  <a:cubicBezTo>
                    <a:pt x="21" y="17"/>
                    <a:pt x="17" y="26"/>
                    <a:pt x="17" y="36"/>
                  </a:cubicBezTo>
                  <a:cubicBezTo>
                    <a:pt x="17" y="36"/>
                    <a:pt x="17" y="36"/>
                    <a:pt x="17" y="36"/>
                  </a:cubicBezTo>
                  <a:cubicBezTo>
                    <a:pt x="17" y="36"/>
                    <a:pt x="17" y="37"/>
                    <a:pt x="17" y="38"/>
                  </a:cubicBezTo>
                  <a:cubicBezTo>
                    <a:pt x="17" y="38"/>
                    <a:pt x="17" y="39"/>
                    <a:pt x="17" y="40"/>
                  </a:cubicBezTo>
                  <a:cubicBezTo>
                    <a:pt x="17" y="40"/>
                    <a:pt x="17" y="40"/>
                    <a:pt x="17" y="40"/>
                  </a:cubicBezTo>
                  <a:cubicBezTo>
                    <a:pt x="17" y="44"/>
                    <a:pt x="19" y="48"/>
                    <a:pt x="21" y="52"/>
                  </a:cubicBezTo>
                  <a:cubicBezTo>
                    <a:pt x="20" y="52"/>
                    <a:pt x="20" y="52"/>
                    <a:pt x="20" y="52"/>
                  </a:cubicBezTo>
                  <a:cubicBezTo>
                    <a:pt x="16" y="52"/>
                    <a:pt x="12" y="53"/>
                    <a:pt x="9" y="55"/>
                  </a:cubicBezTo>
                  <a:cubicBezTo>
                    <a:pt x="4" y="59"/>
                    <a:pt x="0" y="65"/>
                    <a:pt x="0" y="72"/>
                  </a:cubicBezTo>
                  <a:cubicBezTo>
                    <a:pt x="0" y="107"/>
                    <a:pt x="0" y="107"/>
                    <a:pt x="0" y="107"/>
                  </a:cubicBezTo>
                  <a:cubicBezTo>
                    <a:pt x="0" y="112"/>
                    <a:pt x="0" y="112"/>
                    <a:pt x="0" y="112"/>
                  </a:cubicBezTo>
                  <a:cubicBezTo>
                    <a:pt x="0" y="135"/>
                    <a:pt x="0" y="135"/>
                    <a:pt x="0" y="135"/>
                  </a:cubicBezTo>
                  <a:cubicBezTo>
                    <a:pt x="0" y="146"/>
                    <a:pt x="9" y="155"/>
                    <a:pt x="20" y="155"/>
                  </a:cubicBezTo>
                  <a:cubicBezTo>
                    <a:pt x="83" y="155"/>
                    <a:pt x="83" y="155"/>
                    <a:pt x="83" y="155"/>
                  </a:cubicBezTo>
                  <a:cubicBezTo>
                    <a:pt x="94" y="155"/>
                    <a:pt x="103" y="146"/>
                    <a:pt x="103" y="135"/>
                  </a:cubicBezTo>
                  <a:cubicBezTo>
                    <a:pt x="103" y="72"/>
                    <a:pt x="103" y="72"/>
                    <a:pt x="103" y="72"/>
                  </a:cubicBezTo>
                  <a:cubicBezTo>
                    <a:pt x="103" y="61"/>
                    <a:pt x="94" y="52"/>
                    <a:pt x="83" y="52"/>
                  </a:cubicBezTo>
                  <a:close/>
                  <a:moveTo>
                    <a:pt x="82" y="36"/>
                  </a:moveTo>
                  <a:cubicBezTo>
                    <a:pt x="82" y="39"/>
                    <a:pt x="82" y="42"/>
                    <a:pt x="81" y="45"/>
                  </a:cubicBezTo>
                  <a:cubicBezTo>
                    <a:pt x="81" y="45"/>
                    <a:pt x="81" y="45"/>
                    <a:pt x="81" y="45"/>
                  </a:cubicBezTo>
                  <a:cubicBezTo>
                    <a:pt x="80" y="46"/>
                    <a:pt x="80" y="47"/>
                    <a:pt x="79" y="48"/>
                  </a:cubicBezTo>
                  <a:cubicBezTo>
                    <a:pt x="79" y="48"/>
                    <a:pt x="79" y="49"/>
                    <a:pt x="79" y="49"/>
                  </a:cubicBezTo>
                  <a:cubicBezTo>
                    <a:pt x="79" y="50"/>
                    <a:pt x="78" y="50"/>
                    <a:pt x="78" y="50"/>
                  </a:cubicBezTo>
                  <a:cubicBezTo>
                    <a:pt x="75" y="57"/>
                    <a:pt x="69" y="62"/>
                    <a:pt x="61" y="64"/>
                  </a:cubicBezTo>
                  <a:cubicBezTo>
                    <a:pt x="67" y="64"/>
                    <a:pt x="67" y="64"/>
                    <a:pt x="67" y="64"/>
                  </a:cubicBezTo>
                  <a:cubicBezTo>
                    <a:pt x="59" y="102"/>
                    <a:pt x="59" y="102"/>
                    <a:pt x="59" y="102"/>
                  </a:cubicBezTo>
                  <a:cubicBezTo>
                    <a:pt x="57" y="112"/>
                    <a:pt x="57" y="112"/>
                    <a:pt x="57" y="112"/>
                  </a:cubicBezTo>
                  <a:cubicBezTo>
                    <a:pt x="54" y="95"/>
                    <a:pt x="54" y="95"/>
                    <a:pt x="54" y="95"/>
                  </a:cubicBezTo>
                  <a:cubicBezTo>
                    <a:pt x="52" y="78"/>
                    <a:pt x="52" y="78"/>
                    <a:pt x="52" y="78"/>
                  </a:cubicBezTo>
                  <a:cubicBezTo>
                    <a:pt x="55" y="73"/>
                    <a:pt x="55" y="73"/>
                    <a:pt x="55" y="73"/>
                  </a:cubicBezTo>
                  <a:cubicBezTo>
                    <a:pt x="59" y="66"/>
                    <a:pt x="59" y="66"/>
                    <a:pt x="59" y="66"/>
                  </a:cubicBezTo>
                  <a:cubicBezTo>
                    <a:pt x="44" y="66"/>
                    <a:pt x="44" y="66"/>
                    <a:pt x="44" y="66"/>
                  </a:cubicBezTo>
                  <a:cubicBezTo>
                    <a:pt x="46" y="69"/>
                    <a:pt x="46" y="69"/>
                    <a:pt x="46" y="69"/>
                  </a:cubicBezTo>
                  <a:cubicBezTo>
                    <a:pt x="52" y="78"/>
                    <a:pt x="52" y="78"/>
                    <a:pt x="52" y="78"/>
                  </a:cubicBezTo>
                  <a:cubicBezTo>
                    <a:pt x="47" y="112"/>
                    <a:pt x="47" y="112"/>
                    <a:pt x="47" y="112"/>
                  </a:cubicBezTo>
                  <a:cubicBezTo>
                    <a:pt x="37" y="64"/>
                    <a:pt x="37" y="64"/>
                    <a:pt x="37" y="64"/>
                  </a:cubicBezTo>
                  <a:cubicBezTo>
                    <a:pt x="42" y="64"/>
                    <a:pt x="42" y="64"/>
                    <a:pt x="42" y="64"/>
                  </a:cubicBezTo>
                  <a:cubicBezTo>
                    <a:pt x="39" y="63"/>
                    <a:pt x="36" y="62"/>
                    <a:pt x="34" y="60"/>
                  </a:cubicBezTo>
                  <a:cubicBezTo>
                    <a:pt x="31" y="58"/>
                    <a:pt x="29" y="56"/>
                    <a:pt x="27" y="53"/>
                  </a:cubicBezTo>
                  <a:cubicBezTo>
                    <a:pt x="23" y="48"/>
                    <a:pt x="21" y="42"/>
                    <a:pt x="21" y="36"/>
                  </a:cubicBezTo>
                  <a:cubicBezTo>
                    <a:pt x="21" y="28"/>
                    <a:pt x="24" y="21"/>
                    <a:pt x="29" y="16"/>
                  </a:cubicBezTo>
                  <a:cubicBezTo>
                    <a:pt x="34" y="9"/>
                    <a:pt x="42" y="5"/>
                    <a:pt x="52" y="5"/>
                  </a:cubicBezTo>
                  <a:cubicBezTo>
                    <a:pt x="65" y="5"/>
                    <a:pt x="76" y="14"/>
                    <a:pt x="80" y="26"/>
                  </a:cubicBezTo>
                  <a:cubicBezTo>
                    <a:pt x="81" y="27"/>
                    <a:pt x="81" y="27"/>
                    <a:pt x="81" y="28"/>
                  </a:cubicBezTo>
                  <a:cubicBezTo>
                    <a:pt x="81" y="29"/>
                    <a:pt x="81" y="30"/>
                    <a:pt x="82" y="31"/>
                  </a:cubicBezTo>
                  <a:cubicBezTo>
                    <a:pt x="82" y="32"/>
                    <a:pt x="82" y="34"/>
                    <a:pt x="82" y="3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sz="2400"/>
            </a:p>
          </p:txBody>
        </p:sp>
        <p:grpSp>
          <p:nvGrpSpPr>
            <p:cNvPr id="35" name="组合 34"/>
            <p:cNvGrpSpPr/>
            <p:nvPr/>
          </p:nvGrpSpPr>
          <p:grpSpPr>
            <a:xfrm rot="2700000">
              <a:off x="6208779" y="3626283"/>
              <a:ext cx="2250952" cy="601127"/>
              <a:chOff x="6445250" y="1920736"/>
              <a:chExt cx="2250952" cy="601127"/>
            </a:xfrm>
          </p:grpSpPr>
          <p:sp>
            <p:nvSpPr>
              <p:cNvPr id="37" name="TextBox 110"/>
              <p:cNvSpPr txBox="1"/>
              <p:nvPr/>
            </p:nvSpPr>
            <p:spPr>
              <a:xfrm>
                <a:off x="6624557" y="2049020"/>
                <a:ext cx="2071645" cy="472843"/>
              </a:xfrm>
              <a:prstGeom prst="rect">
                <a:avLst/>
              </a:prstGeom>
              <a:noFill/>
            </p:spPr>
            <p:txBody>
              <a:bodyPr wrap="square" rtlCol="0">
                <a:spAutoFit/>
              </a:bodyPr>
              <a:lstStyle/>
              <a:p>
                <a:pPr>
                  <a:lnSpc>
                    <a:spcPts val="1300"/>
                  </a:lnSpc>
                </a:pPr>
                <a:r>
                  <a:rPr lang="en-CA" sz="1000" dirty="0">
                    <a:sym typeface="+mn-ea"/>
                  </a:rPr>
                  <a:t>The research adds value to help executives from Disney to analyze the current situations, and come up with the appropriate remedies. </a:t>
                </a:r>
                <a:endPar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39" name="直接连接符 38"/>
              <p:cNvCxnSpPr/>
              <p:nvPr/>
            </p:nvCxnSpPr>
            <p:spPr>
              <a:xfrm>
                <a:off x="6445250" y="1920736"/>
                <a:ext cx="187579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36" name="任意多边形 35"/>
            <p:cNvSpPr/>
            <p:nvPr/>
          </p:nvSpPr>
          <p:spPr>
            <a:xfrm>
              <a:off x="5497649" y="2585540"/>
              <a:ext cx="1306285" cy="1320800"/>
            </a:xfrm>
            <a:custGeom>
              <a:avLst/>
              <a:gdLst>
                <a:gd name="connsiteX0" fmla="*/ 0 w 1306285"/>
                <a:gd name="connsiteY0" fmla="*/ 1320800 h 1320800"/>
                <a:gd name="connsiteX1" fmla="*/ 43542 w 1306285"/>
                <a:gd name="connsiteY1" fmla="*/ 1277257 h 1320800"/>
                <a:gd name="connsiteX2" fmla="*/ 1306285 w 1306285"/>
                <a:gd name="connsiteY2" fmla="*/ 0 h 1320800"/>
              </a:gdLst>
              <a:ahLst/>
              <a:cxnLst>
                <a:cxn ang="0">
                  <a:pos x="connsiteX0" y="connsiteY0"/>
                </a:cxn>
                <a:cxn ang="0">
                  <a:pos x="connsiteX1" y="connsiteY1"/>
                </a:cxn>
                <a:cxn ang="0">
                  <a:pos x="connsiteX2" y="connsiteY2"/>
                </a:cxn>
              </a:cxnLst>
              <a:rect l="l" t="t" r="r" b="b"/>
              <a:pathLst>
                <a:path w="1306285" h="1320800">
                  <a:moveTo>
                    <a:pt x="0" y="1320800"/>
                  </a:moveTo>
                  <a:lnTo>
                    <a:pt x="43542" y="1277257"/>
                  </a:lnTo>
                  <a:lnTo>
                    <a:pt x="1306285" y="0"/>
                  </a:lnTo>
                </a:path>
              </a:pathLst>
            </a:custGeom>
            <a:noFill/>
            <a:ln w="12700">
              <a:solidFill>
                <a:schemeClr val="tx1">
                  <a:lumMod val="65000"/>
                  <a:lumOff val="3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0" name="组合 39"/>
          <p:cNvGrpSpPr/>
          <p:nvPr/>
        </p:nvGrpSpPr>
        <p:grpSpPr>
          <a:xfrm>
            <a:off x="2255050" y="1208895"/>
            <a:ext cx="2892010" cy="2800128"/>
            <a:chOff x="1504522" y="720183"/>
            <a:chExt cx="2313098" cy="2240188"/>
          </a:xfrm>
        </p:grpSpPr>
        <p:grpSp>
          <p:nvGrpSpPr>
            <p:cNvPr id="41" name="组合 40"/>
            <p:cNvGrpSpPr/>
            <p:nvPr/>
          </p:nvGrpSpPr>
          <p:grpSpPr>
            <a:xfrm>
              <a:off x="2770006" y="2422209"/>
              <a:ext cx="320675" cy="274638"/>
              <a:chOff x="2541588" y="2027238"/>
              <a:chExt cx="320675" cy="274638"/>
            </a:xfrm>
          </p:grpSpPr>
          <p:sp>
            <p:nvSpPr>
              <p:cNvPr id="47" name="Freeform 20"/>
              <p:cNvSpPr/>
              <p:nvPr/>
            </p:nvSpPr>
            <p:spPr bwMode="auto">
              <a:xfrm>
                <a:off x="2541588" y="2027238"/>
                <a:ext cx="320675" cy="274638"/>
              </a:xfrm>
              <a:custGeom>
                <a:avLst/>
                <a:gdLst>
                  <a:gd name="T0" fmla="*/ 14 w 202"/>
                  <a:gd name="T1" fmla="*/ 157 h 173"/>
                  <a:gd name="T2" fmla="*/ 14 w 202"/>
                  <a:gd name="T3" fmla="*/ 0 h 173"/>
                  <a:gd name="T4" fmla="*/ 0 w 202"/>
                  <a:gd name="T5" fmla="*/ 0 h 173"/>
                  <a:gd name="T6" fmla="*/ 0 w 202"/>
                  <a:gd name="T7" fmla="*/ 173 h 173"/>
                  <a:gd name="T8" fmla="*/ 202 w 202"/>
                  <a:gd name="T9" fmla="*/ 173 h 173"/>
                  <a:gd name="T10" fmla="*/ 202 w 202"/>
                  <a:gd name="T11" fmla="*/ 157 h 173"/>
                  <a:gd name="T12" fmla="*/ 14 w 202"/>
                  <a:gd name="T13" fmla="*/ 157 h 173"/>
                </a:gdLst>
                <a:ahLst/>
                <a:cxnLst>
                  <a:cxn ang="0">
                    <a:pos x="T0" y="T1"/>
                  </a:cxn>
                  <a:cxn ang="0">
                    <a:pos x="T2" y="T3"/>
                  </a:cxn>
                  <a:cxn ang="0">
                    <a:pos x="T4" y="T5"/>
                  </a:cxn>
                  <a:cxn ang="0">
                    <a:pos x="T6" y="T7"/>
                  </a:cxn>
                  <a:cxn ang="0">
                    <a:pos x="T8" y="T9"/>
                  </a:cxn>
                  <a:cxn ang="0">
                    <a:pos x="T10" y="T11"/>
                  </a:cxn>
                  <a:cxn ang="0">
                    <a:pos x="T12" y="T13"/>
                  </a:cxn>
                </a:cxnLst>
                <a:rect l="0" t="0" r="r" b="b"/>
                <a:pathLst>
                  <a:path w="202" h="173">
                    <a:moveTo>
                      <a:pt x="14" y="157"/>
                    </a:moveTo>
                    <a:lnTo>
                      <a:pt x="14" y="0"/>
                    </a:lnTo>
                    <a:lnTo>
                      <a:pt x="0" y="0"/>
                    </a:lnTo>
                    <a:lnTo>
                      <a:pt x="0" y="173"/>
                    </a:lnTo>
                    <a:lnTo>
                      <a:pt x="202" y="173"/>
                    </a:lnTo>
                    <a:lnTo>
                      <a:pt x="202" y="157"/>
                    </a:lnTo>
                    <a:lnTo>
                      <a:pt x="14" y="157"/>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sz="2400"/>
              </a:p>
            </p:txBody>
          </p:sp>
          <p:sp>
            <p:nvSpPr>
              <p:cNvPr id="48" name="Freeform 21"/>
              <p:cNvSpPr/>
              <p:nvPr/>
            </p:nvSpPr>
            <p:spPr bwMode="auto">
              <a:xfrm>
                <a:off x="2587625" y="2106613"/>
                <a:ext cx="242887" cy="153988"/>
              </a:xfrm>
              <a:custGeom>
                <a:avLst/>
                <a:gdLst>
                  <a:gd name="T0" fmla="*/ 45 w 153"/>
                  <a:gd name="T1" fmla="*/ 49 h 97"/>
                  <a:gd name="T2" fmla="*/ 71 w 153"/>
                  <a:gd name="T3" fmla="*/ 68 h 97"/>
                  <a:gd name="T4" fmla="*/ 127 w 153"/>
                  <a:gd name="T5" fmla="*/ 28 h 97"/>
                  <a:gd name="T6" fmla="*/ 135 w 153"/>
                  <a:gd name="T7" fmla="*/ 38 h 97"/>
                  <a:gd name="T8" fmla="*/ 153 w 153"/>
                  <a:gd name="T9" fmla="*/ 0 h 97"/>
                  <a:gd name="T10" fmla="*/ 111 w 153"/>
                  <a:gd name="T11" fmla="*/ 4 h 97"/>
                  <a:gd name="T12" fmla="*/ 120 w 153"/>
                  <a:gd name="T13" fmla="*/ 16 h 97"/>
                  <a:gd name="T14" fmla="*/ 71 w 153"/>
                  <a:gd name="T15" fmla="*/ 50 h 97"/>
                  <a:gd name="T16" fmla="*/ 43 w 153"/>
                  <a:gd name="T17" fmla="*/ 28 h 97"/>
                  <a:gd name="T18" fmla="*/ 0 w 153"/>
                  <a:gd name="T19" fmla="*/ 88 h 97"/>
                  <a:gd name="T20" fmla="*/ 12 w 153"/>
                  <a:gd name="T21" fmla="*/ 97 h 97"/>
                  <a:gd name="T22" fmla="*/ 45 w 153"/>
                  <a:gd name="T23" fmla="*/ 4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3" h="97">
                    <a:moveTo>
                      <a:pt x="45" y="49"/>
                    </a:moveTo>
                    <a:lnTo>
                      <a:pt x="71" y="68"/>
                    </a:lnTo>
                    <a:lnTo>
                      <a:pt x="127" y="28"/>
                    </a:lnTo>
                    <a:lnTo>
                      <a:pt x="135" y="38"/>
                    </a:lnTo>
                    <a:lnTo>
                      <a:pt x="153" y="0"/>
                    </a:lnTo>
                    <a:lnTo>
                      <a:pt x="111" y="4"/>
                    </a:lnTo>
                    <a:lnTo>
                      <a:pt x="120" y="16"/>
                    </a:lnTo>
                    <a:lnTo>
                      <a:pt x="71" y="50"/>
                    </a:lnTo>
                    <a:lnTo>
                      <a:pt x="43" y="28"/>
                    </a:lnTo>
                    <a:lnTo>
                      <a:pt x="0" y="88"/>
                    </a:lnTo>
                    <a:lnTo>
                      <a:pt x="12" y="97"/>
                    </a:lnTo>
                    <a:lnTo>
                      <a:pt x="45" y="49"/>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sz="2400"/>
              </a:p>
            </p:txBody>
          </p:sp>
        </p:grpSp>
        <p:grpSp>
          <p:nvGrpSpPr>
            <p:cNvPr id="42" name="组合 41"/>
            <p:cNvGrpSpPr/>
            <p:nvPr/>
          </p:nvGrpSpPr>
          <p:grpSpPr>
            <a:xfrm rot="2700000">
              <a:off x="850164" y="1374542"/>
              <a:ext cx="2071645" cy="762928"/>
              <a:chOff x="6352265" y="1672745"/>
              <a:chExt cx="2071645" cy="762928"/>
            </a:xfrm>
          </p:grpSpPr>
          <p:sp>
            <p:nvSpPr>
              <p:cNvPr id="44" name="TextBox 126"/>
              <p:cNvSpPr txBox="1"/>
              <p:nvPr/>
            </p:nvSpPr>
            <p:spPr>
              <a:xfrm>
                <a:off x="6352265" y="1962829"/>
                <a:ext cx="2071645" cy="472844"/>
              </a:xfrm>
              <a:prstGeom prst="rect">
                <a:avLst/>
              </a:prstGeom>
              <a:noFill/>
            </p:spPr>
            <p:txBody>
              <a:bodyPr wrap="square" rtlCol="0">
                <a:spAutoFit/>
              </a:bodyPr>
              <a:lstStyle/>
              <a:p>
                <a:pPr algn="r">
                  <a:lnSpc>
                    <a:spcPts val="1300"/>
                  </a:lnSpc>
                </a:pPr>
                <a:r>
                  <a:rPr lang="en-CA" sz="1000" dirty="0">
                    <a:sym typeface="+mn-ea"/>
                  </a:rPr>
                  <a:t>Disney launched its Shanghai campus on 2016, and is targeting more openings in China</a:t>
                </a:r>
                <a:endParaRPr lang="en-CA" sz="1000" dirty="0"/>
              </a:p>
              <a:p>
                <a:pPr algn="r">
                  <a:lnSpc>
                    <a:spcPts val="1300"/>
                  </a:lnSpc>
                </a:pPr>
                <a:r>
                  <a:rPr lang="en-US" altLang="zh-CN"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rPr>
                  <a:t>T</a:t>
                </a:r>
                <a:endPar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45" name="矩形 44"/>
              <p:cNvSpPr/>
              <p:nvPr/>
            </p:nvSpPr>
            <p:spPr>
              <a:xfrm>
                <a:off x="7089446" y="1672745"/>
                <a:ext cx="247913" cy="206203"/>
              </a:xfrm>
              <a:prstGeom prst="rect">
                <a:avLst/>
              </a:prstGeom>
            </p:spPr>
            <p:txBody>
              <a:bodyPr wrap="none">
                <a:spAutoFit/>
              </a:bodyPr>
              <a:lstStyle/>
              <a:p>
                <a:pPr>
                  <a:lnSpc>
                    <a:spcPts val="1300"/>
                  </a:lnSpc>
                </a:pPr>
                <a:endParaRPr lang="en-US" altLang="zh-CN" sz="1400" b="1"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46" name="直接连接符 45"/>
              <p:cNvCxnSpPr/>
              <p:nvPr/>
            </p:nvCxnSpPr>
            <p:spPr>
              <a:xfrm>
                <a:off x="6445250" y="1920736"/>
                <a:ext cx="187579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43" name="任意多边形 42"/>
            <p:cNvSpPr/>
            <p:nvPr/>
          </p:nvSpPr>
          <p:spPr>
            <a:xfrm>
              <a:off x="2903220" y="2045971"/>
              <a:ext cx="914400" cy="914400"/>
            </a:xfrm>
            <a:custGeom>
              <a:avLst/>
              <a:gdLst>
                <a:gd name="connsiteX0" fmla="*/ 914400 w 914400"/>
                <a:gd name="connsiteY0" fmla="*/ 0 h 914400"/>
                <a:gd name="connsiteX1" fmla="*/ 0 w 914400"/>
                <a:gd name="connsiteY1" fmla="*/ 914400 h 914400"/>
              </a:gdLst>
              <a:ahLst/>
              <a:cxnLst>
                <a:cxn ang="0">
                  <a:pos x="connsiteX0" y="connsiteY0"/>
                </a:cxn>
                <a:cxn ang="0">
                  <a:pos x="connsiteX1" y="connsiteY1"/>
                </a:cxn>
              </a:cxnLst>
              <a:rect l="l" t="t" r="r" b="b"/>
              <a:pathLst>
                <a:path w="914400" h="914400">
                  <a:moveTo>
                    <a:pt x="914400" y="0"/>
                  </a:moveTo>
                  <a:lnTo>
                    <a:pt x="0" y="914400"/>
                  </a:lnTo>
                </a:path>
              </a:pathLst>
            </a:custGeom>
            <a:noFill/>
            <a:ln w="12700">
              <a:solidFill>
                <a:schemeClr val="tx1">
                  <a:lumMod val="65000"/>
                  <a:lumOff val="3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49" name="组合 48"/>
          <p:cNvGrpSpPr/>
          <p:nvPr/>
        </p:nvGrpSpPr>
        <p:grpSpPr>
          <a:xfrm>
            <a:off x="2215191" y="3375216"/>
            <a:ext cx="3274848" cy="2589456"/>
            <a:chOff x="1472639" y="2453311"/>
            <a:chExt cx="2619301" cy="2071645"/>
          </a:xfrm>
        </p:grpSpPr>
        <p:grpSp>
          <p:nvGrpSpPr>
            <p:cNvPr id="50" name="组合 49"/>
            <p:cNvGrpSpPr/>
            <p:nvPr/>
          </p:nvGrpSpPr>
          <p:grpSpPr>
            <a:xfrm>
              <a:off x="2698568" y="4016059"/>
              <a:ext cx="381000" cy="447675"/>
              <a:chOff x="2635250" y="3875088"/>
              <a:chExt cx="381000" cy="447675"/>
            </a:xfrm>
          </p:grpSpPr>
          <p:sp>
            <p:nvSpPr>
              <p:cNvPr id="56" name="Freeform 22"/>
              <p:cNvSpPr/>
              <p:nvPr/>
            </p:nvSpPr>
            <p:spPr bwMode="auto">
              <a:xfrm>
                <a:off x="2870200" y="3967163"/>
                <a:ext cx="146050" cy="168275"/>
              </a:xfrm>
              <a:custGeom>
                <a:avLst/>
                <a:gdLst>
                  <a:gd name="T0" fmla="*/ 45 w 53"/>
                  <a:gd name="T1" fmla="*/ 0 h 61"/>
                  <a:gd name="T2" fmla="*/ 34 w 53"/>
                  <a:gd name="T3" fmla="*/ 0 h 61"/>
                  <a:gd name="T4" fmla="*/ 26 w 53"/>
                  <a:gd name="T5" fmla="*/ 33 h 61"/>
                  <a:gd name="T6" fmla="*/ 23 w 53"/>
                  <a:gd name="T7" fmla="*/ 7 h 61"/>
                  <a:gd name="T8" fmla="*/ 19 w 53"/>
                  <a:gd name="T9" fmla="*/ 33 h 61"/>
                  <a:gd name="T10" fmla="*/ 11 w 53"/>
                  <a:gd name="T11" fmla="*/ 0 h 61"/>
                  <a:gd name="T12" fmla="*/ 1 w 53"/>
                  <a:gd name="T13" fmla="*/ 0 h 61"/>
                  <a:gd name="T14" fmla="*/ 3 w 53"/>
                  <a:gd name="T15" fmla="*/ 6 h 61"/>
                  <a:gd name="T16" fmla="*/ 3 w 53"/>
                  <a:gd name="T17" fmla="*/ 21 h 61"/>
                  <a:gd name="T18" fmla="*/ 0 w 53"/>
                  <a:gd name="T19" fmla="*/ 27 h 61"/>
                  <a:gd name="T20" fmla="*/ 7 w 53"/>
                  <a:gd name="T21" fmla="*/ 27 h 61"/>
                  <a:gd name="T22" fmla="*/ 19 w 53"/>
                  <a:gd name="T23" fmla="*/ 38 h 61"/>
                  <a:gd name="T24" fmla="*/ 19 w 53"/>
                  <a:gd name="T25" fmla="*/ 61 h 61"/>
                  <a:gd name="T26" fmla="*/ 45 w 53"/>
                  <a:gd name="T27" fmla="*/ 61 h 61"/>
                  <a:gd name="T28" fmla="*/ 53 w 53"/>
                  <a:gd name="T29" fmla="*/ 54 h 61"/>
                  <a:gd name="T30" fmla="*/ 53 w 53"/>
                  <a:gd name="T31" fmla="*/ 7 h 61"/>
                  <a:gd name="T32" fmla="*/ 45 w 53"/>
                  <a:gd name="T33"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3" h="61">
                    <a:moveTo>
                      <a:pt x="45" y="0"/>
                    </a:moveTo>
                    <a:cubicBezTo>
                      <a:pt x="34" y="0"/>
                      <a:pt x="34" y="0"/>
                      <a:pt x="34" y="0"/>
                    </a:cubicBezTo>
                    <a:cubicBezTo>
                      <a:pt x="26" y="33"/>
                      <a:pt x="26" y="33"/>
                      <a:pt x="26" y="33"/>
                    </a:cubicBezTo>
                    <a:cubicBezTo>
                      <a:pt x="23" y="7"/>
                      <a:pt x="23" y="7"/>
                      <a:pt x="23" y="7"/>
                    </a:cubicBezTo>
                    <a:cubicBezTo>
                      <a:pt x="19" y="33"/>
                      <a:pt x="19" y="33"/>
                      <a:pt x="19" y="33"/>
                    </a:cubicBezTo>
                    <a:cubicBezTo>
                      <a:pt x="11" y="0"/>
                      <a:pt x="11" y="0"/>
                      <a:pt x="11" y="0"/>
                    </a:cubicBezTo>
                    <a:cubicBezTo>
                      <a:pt x="1" y="0"/>
                      <a:pt x="1" y="0"/>
                      <a:pt x="1" y="0"/>
                    </a:cubicBezTo>
                    <a:cubicBezTo>
                      <a:pt x="2" y="1"/>
                      <a:pt x="3" y="3"/>
                      <a:pt x="3" y="6"/>
                    </a:cubicBezTo>
                    <a:cubicBezTo>
                      <a:pt x="3" y="21"/>
                      <a:pt x="3" y="21"/>
                      <a:pt x="3" y="21"/>
                    </a:cubicBezTo>
                    <a:cubicBezTo>
                      <a:pt x="3" y="24"/>
                      <a:pt x="2" y="26"/>
                      <a:pt x="0" y="27"/>
                    </a:cubicBezTo>
                    <a:cubicBezTo>
                      <a:pt x="7" y="27"/>
                      <a:pt x="7" y="27"/>
                      <a:pt x="7" y="27"/>
                    </a:cubicBezTo>
                    <a:cubicBezTo>
                      <a:pt x="14" y="27"/>
                      <a:pt x="19" y="32"/>
                      <a:pt x="19" y="38"/>
                    </a:cubicBezTo>
                    <a:cubicBezTo>
                      <a:pt x="19" y="61"/>
                      <a:pt x="19" y="61"/>
                      <a:pt x="19" y="61"/>
                    </a:cubicBezTo>
                    <a:cubicBezTo>
                      <a:pt x="45" y="61"/>
                      <a:pt x="45" y="61"/>
                      <a:pt x="45" y="61"/>
                    </a:cubicBezTo>
                    <a:cubicBezTo>
                      <a:pt x="49" y="61"/>
                      <a:pt x="53" y="58"/>
                      <a:pt x="53" y="54"/>
                    </a:cubicBezTo>
                    <a:cubicBezTo>
                      <a:pt x="53" y="7"/>
                      <a:pt x="53" y="7"/>
                      <a:pt x="53" y="7"/>
                    </a:cubicBezTo>
                    <a:cubicBezTo>
                      <a:pt x="53" y="3"/>
                      <a:pt x="49" y="0"/>
                      <a:pt x="45" y="0"/>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7" name="Freeform 23"/>
              <p:cNvSpPr/>
              <p:nvPr/>
            </p:nvSpPr>
            <p:spPr bwMode="auto">
              <a:xfrm>
                <a:off x="2890838" y="3875088"/>
                <a:ext cx="87312" cy="106363"/>
              </a:xfrm>
              <a:custGeom>
                <a:avLst/>
                <a:gdLst>
                  <a:gd name="T0" fmla="*/ 8 w 32"/>
                  <a:gd name="T1" fmla="*/ 32 h 39"/>
                  <a:gd name="T2" fmla="*/ 13 w 32"/>
                  <a:gd name="T3" fmla="*/ 32 h 39"/>
                  <a:gd name="T4" fmla="*/ 16 w 32"/>
                  <a:gd name="T5" fmla="*/ 39 h 39"/>
                  <a:gd name="T6" fmla="*/ 18 w 32"/>
                  <a:gd name="T7" fmla="*/ 32 h 39"/>
                  <a:gd name="T8" fmla="*/ 24 w 32"/>
                  <a:gd name="T9" fmla="*/ 32 h 39"/>
                  <a:gd name="T10" fmla="*/ 24 w 32"/>
                  <a:gd name="T11" fmla="*/ 32 h 39"/>
                  <a:gd name="T12" fmla="*/ 32 w 32"/>
                  <a:gd name="T13" fmla="*/ 24 h 39"/>
                  <a:gd name="T14" fmla="*/ 32 w 32"/>
                  <a:gd name="T15" fmla="*/ 8 h 39"/>
                  <a:gd name="T16" fmla="*/ 24 w 32"/>
                  <a:gd name="T17" fmla="*/ 0 h 39"/>
                  <a:gd name="T18" fmla="*/ 8 w 32"/>
                  <a:gd name="T19" fmla="*/ 0 h 39"/>
                  <a:gd name="T20" fmla="*/ 0 w 32"/>
                  <a:gd name="T21" fmla="*/ 8 h 39"/>
                  <a:gd name="T22" fmla="*/ 0 w 32"/>
                  <a:gd name="T23" fmla="*/ 24 h 39"/>
                  <a:gd name="T24" fmla="*/ 8 w 32"/>
                  <a:gd name="T25" fmla="*/ 3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 h="39">
                    <a:moveTo>
                      <a:pt x="8" y="32"/>
                    </a:moveTo>
                    <a:cubicBezTo>
                      <a:pt x="13" y="32"/>
                      <a:pt x="13" y="32"/>
                      <a:pt x="13" y="32"/>
                    </a:cubicBezTo>
                    <a:cubicBezTo>
                      <a:pt x="16" y="39"/>
                      <a:pt x="16" y="39"/>
                      <a:pt x="16" y="39"/>
                    </a:cubicBezTo>
                    <a:cubicBezTo>
                      <a:pt x="18" y="32"/>
                      <a:pt x="18" y="32"/>
                      <a:pt x="18" y="32"/>
                    </a:cubicBezTo>
                    <a:cubicBezTo>
                      <a:pt x="24" y="32"/>
                      <a:pt x="24" y="32"/>
                      <a:pt x="24" y="32"/>
                    </a:cubicBezTo>
                    <a:cubicBezTo>
                      <a:pt x="24" y="32"/>
                      <a:pt x="24" y="32"/>
                      <a:pt x="24" y="32"/>
                    </a:cubicBezTo>
                    <a:cubicBezTo>
                      <a:pt x="28" y="32"/>
                      <a:pt x="32" y="28"/>
                      <a:pt x="32" y="24"/>
                    </a:cubicBezTo>
                    <a:cubicBezTo>
                      <a:pt x="32" y="8"/>
                      <a:pt x="32" y="8"/>
                      <a:pt x="32" y="8"/>
                    </a:cubicBezTo>
                    <a:cubicBezTo>
                      <a:pt x="32" y="4"/>
                      <a:pt x="28" y="0"/>
                      <a:pt x="24" y="0"/>
                    </a:cubicBezTo>
                    <a:cubicBezTo>
                      <a:pt x="8" y="0"/>
                      <a:pt x="8" y="0"/>
                      <a:pt x="8" y="0"/>
                    </a:cubicBezTo>
                    <a:cubicBezTo>
                      <a:pt x="3" y="0"/>
                      <a:pt x="0" y="4"/>
                      <a:pt x="0" y="8"/>
                    </a:cubicBezTo>
                    <a:cubicBezTo>
                      <a:pt x="0" y="24"/>
                      <a:pt x="0" y="24"/>
                      <a:pt x="0" y="24"/>
                    </a:cubicBezTo>
                    <a:cubicBezTo>
                      <a:pt x="0" y="28"/>
                      <a:pt x="3" y="32"/>
                      <a:pt x="8" y="32"/>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8" name="Freeform 24"/>
              <p:cNvSpPr/>
              <p:nvPr/>
            </p:nvSpPr>
            <p:spPr bwMode="auto">
              <a:xfrm>
                <a:off x="2816225" y="4071938"/>
                <a:ext cx="30162" cy="130175"/>
              </a:xfrm>
              <a:custGeom>
                <a:avLst/>
                <a:gdLst>
                  <a:gd name="T0" fmla="*/ 9 w 19"/>
                  <a:gd name="T1" fmla="*/ 0 h 82"/>
                  <a:gd name="T2" fmla="*/ 0 w 19"/>
                  <a:gd name="T3" fmla="*/ 68 h 82"/>
                  <a:gd name="T4" fmla="*/ 9 w 19"/>
                  <a:gd name="T5" fmla="*/ 82 h 82"/>
                  <a:gd name="T6" fmla="*/ 19 w 19"/>
                  <a:gd name="T7" fmla="*/ 68 h 82"/>
                  <a:gd name="T8" fmla="*/ 9 w 19"/>
                  <a:gd name="T9" fmla="*/ 0 h 82"/>
                </a:gdLst>
                <a:ahLst/>
                <a:cxnLst>
                  <a:cxn ang="0">
                    <a:pos x="T0" y="T1"/>
                  </a:cxn>
                  <a:cxn ang="0">
                    <a:pos x="T2" y="T3"/>
                  </a:cxn>
                  <a:cxn ang="0">
                    <a:pos x="T4" y="T5"/>
                  </a:cxn>
                  <a:cxn ang="0">
                    <a:pos x="T6" y="T7"/>
                  </a:cxn>
                  <a:cxn ang="0">
                    <a:pos x="T8" y="T9"/>
                  </a:cxn>
                </a:cxnLst>
                <a:rect l="0" t="0" r="r" b="b"/>
                <a:pathLst>
                  <a:path w="19" h="82">
                    <a:moveTo>
                      <a:pt x="9" y="0"/>
                    </a:moveTo>
                    <a:lnTo>
                      <a:pt x="0" y="68"/>
                    </a:lnTo>
                    <a:lnTo>
                      <a:pt x="9" y="82"/>
                    </a:lnTo>
                    <a:lnTo>
                      <a:pt x="19" y="68"/>
                    </a:lnTo>
                    <a:lnTo>
                      <a:pt x="9" y="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59" name="Freeform 25"/>
              <p:cNvSpPr/>
              <p:nvPr/>
            </p:nvSpPr>
            <p:spPr bwMode="auto">
              <a:xfrm>
                <a:off x="2755900" y="3962400"/>
                <a:ext cx="161925" cy="263525"/>
              </a:xfrm>
              <a:custGeom>
                <a:avLst/>
                <a:gdLst>
                  <a:gd name="T0" fmla="*/ 49 w 59"/>
                  <a:gd name="T1" fmla="*/ 31 h 96"/>
                  <a:gd name="T2" fmla="*/ 38 w 59"/>
                  <a:gd name="T3" fmla="*/ 31 h 96"/>
                  <a:gd name="T4" fmla="*/ 40 w 59"/>
                  <a:gd name="T5" fmla="*/ 30 h 96"/>
                  <a:gd name="T6" fmla="*/ 43 w 59"/>
                  <a:gd name="T7" fmla="*/ 23 h 96"/>
                  <a:gd name="T8" fmla="*/ 43 w 59"/>
                  <a:gd name="T9" fmla="*/ 8 h 96"/>
                  <a:gd name="T10" fmla="*/ 35 w 59"/>
                  <a:gd name="T11" fmla="*/ 0 h 96"/>
                  <a:gd name="T12" fmla="*/ 19 w 59"/>
                  <a:gd name="T13" fmla="*/ 0 h 96"/>
                  <a:gd name="T14" fmla="*/ 11 w 59"/>
                  <a:gd name="T15" fmla="*/ 8 h 96"/>
                  <a:gd name="T16" fmla="*/ 11 w 59"/>
                  <a:gd name="T17" fmla="*/ 23 h 96"/>
                  <a:gd name="T18" fmla="*/ 15 w 59"/>
                  <a:gd name="T19" fmla="*/ 30 h 96"/>
                  <a:gd name="T20" fmla="*/ 17 w 59"/>
                  <a:gd name="T21" fmla="*/ 31 h 96"/>
                  <a:gd name="T22" fmla="*/ 5 w 59"/>
                  <a:gd name="T23" fmla="*/ 31 h 96"/>
                  <a:gd name="T24" fmla="*/ 0 w 59"/>
                  <a:gd name="T25" fmla="*/ 32 h 96"/>
                  <a:gd name="T26" fmla="*/ 2 w 59"/>
                  <a:gd name="T27" fmla="*/ 33 h 96"/>
                  <a:gd name="T28" fmla="*/ 5 w 59"/>
                  <a:gd name="T29" fmla="*/ 33 h 96"/>
                  <a:gd name="T30" fmla="*/ 25 w 59"/>
                  <a:gd name="T31" fmla="*/ 33 h 96"/>
                  <a:gd name="T32" fmla="*/ 27 w 59"/>
                  <a:gd name="T33" fmla="*/ 38 h 96"/>
                  <a:gd name="T34" fmla="*/ 29 w 59"/>
                  <a:gd name="T35" fmla="*/ 33 h 96"/>
                  <a:gd name="T36" fmla="*/ 49 w 59"/>
                  <a:gd name="T37" fmla="*/ 33 h 96"/>
                  <a:gd name="T38" fmla="*/ 57 w 59"/>
                  <a:gd name="T39" fmla="*/ 40 h 96"/>
                  <a:gd name="T40" fmla="*/ 57 w 59"/>
                  <a:gd name="T41" fmla="*/ 87 h 96"/>
                  <a:gd name="T42" fmla="*/ 49 w 59"/>
                  <a:gd name="T43" fmla="*/ 94 h 96"/>
                  <a:gd name="T44" fmla="*/ 22 w 59"/>
                  <a:gd name="T45" fmla="*/ 94 h 96"/>
                  <a:gd name="T46" fmla="*/ 22 w 59"/>
                  <a:gd name="T47" fmla="*/ 96 h 96"/>
                  <a:gd name="T48" fmla="*/ 49 w 59"/>
                  <a:gd name="T49" fmla="*/ 96 h 96"/>
                  <a:gd name="T50" fmla="*/ 59 w 59"/>
                  <a:gd name="T51" fmla="*/ 87 h 96"/>
                  <a:gd name="T52" fmla="*/ 59 w 59"/>
                  <a:gd name="T53" fmla="*/ 40 h 96"/>
                  <a:gd name="T54" fmla="*/ 49 w 59"/>
                  <a:gd name="T55" fmla="*/ 31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9" h="96">
                    <a:moveTo>
                      <a:pt x="49" y="31"/>
                    </a:moveTo>
                    <a:cubicBezTo>
                      <a:pt x="38" y="31"/>
                      <a:pt x="38" y="31"/>
                      <a:pt x="38" y="31"/>
                    </a:cubicBezTo>
                    <a:cubicBezTo>
                      <a:pt x="40" y="30"/>
                      <a:pt x="40" y="30"/>
                      <a:pt x="40" y="30"/>
                    </a:cubicBezTo>
                    <a:cubicBezTo>
                      <a:pt x="42" y="28"/>
                      <a:pt x="43" y="26"/>
                      <a:pt x="43" y="23"/>
                    </a:cubicBezTo>
                    <a:cubicBezTo>
                      <a:pt x="43" y="8"/>
                      <a:pt x="43" y="8"/>
                      <a:pt x="43" y="8"/>
                    </a:cubicBezTo>
                    <a:cubicBezTo>
                      <a:pt x="43" y="3"/>
                      <a:pt x="39" y="0"/>
                      <a:pt x="35" y="0"/>
                    </a:cubicBezTo>
                    <a:cubicBezTo>
                      <a:pt x="19" y="0"/>
                      <a:pt x="19" y="0"/>
                      <a:pt x="19" y="0"/>
                    </a:cubicBezTo>
                    <a:cubicBezTo>
                      <a:pt x="15" y="0"/>
                      <a:pt x="11" y="3"/>
                      <a:pt x="11" y="8"/>
                    </a:cubicBezTo>
                    <a:cubicBezTo>
                      <a:pt x="11" y="23"/>
                      <a:pt x="11" y="23"/>
                      <a:pt x="11" y="23"/>
                    </a:cubicBezTo>
                    <a:cubicBezTo>
                      <a:pt x="11" y="26"/>
                      <a:pt x="13" y="28"/>
                      <a:pt x="15" y="30"/>
                    </a:cubicBezTo>
                    <a:cubicBezTo>
                      <a:pt x="17" y="31"/>
                      <a:pt x="17" y="31"/>
                      <a:pt x="17" y="31"/>
                    </a:cubicBezTo>
                    <a:cubicBezTo>
                      <a:pt x="5" y="31"/>
                      <a:pt x="5" y="31"/>
                      <a:pt x="5" y="31"/>
                    </a:cubicBezTo>
                    <a:cubicBezTo>
                      <a:pt x="3" y="31"/>
                      <a:pt x="2" y="32"/>
                      <a:pt x="0" y="32"/>
                    </a:cubicBezTo>
                    <a:cubicBezTo>
                      <a:pt x="1" y="33"/>
                      <a:pt x="2" y="33"/>
                      <a:pt x="2" y="33"/>
                    </a:cubicBezTo>
                    <a:cubicBezTo>
                      <a:pt x="3" y="33"/>
                      <a:pt x="4" y="33"/>
                      <a:pt x="5" y="33"/>
                    </a:cubicBezTo>
                    <a:cubicBezTo>
                      <a:pt x="25" y="33"/>
                      <a:pt x="25" y="33"/>
                      <a:pt x="25" y="33"/>
                    </a:cubicBezTo>
                    <a:cubicBezTo>
                      <a:pt x="27" y="38"/>
                      <a:pt x="27" y="38"/>
                      <a:pt x="27" y="38"/>
                    </a:cubicBezTo>
                    <a:cubicBezTo>
                      <a:pt x="29" y="33"/>
                      <a:pt x="29" y="33"/>
                      <a:pt x="29" y="33"/>
                    </a:cubicBezTo>
                    <a:cubicBezTo>
                      <a:pt x="49" y="33"/>
                      <a:pt x="49" y="33"/>
                      <a:pt x="49" y="33"/>
                    </a:cubicBezTo>
                    <a:cubicBezTo>
                      <a:pt x="54" y="33"/>
                      <a:pt x="57" y="36"/>
                      <a:pt x="57" y="40"/>
                    </a:cubicBezTo>
                    <a:cubicBezTo>
                      <a:pt x="57" y="87"/>
                      <a:pt x="57" y="87"/>
                      <a:pt x="57" y="87"/>
                    </a:cubicBezTo>
                    <a:cubicBezTo>
                      <a:pt x="57" y="91"/>
                      <a:pt x="54" y="94"/>
                      <a:pt x="49" y="94"/>
                    </a:cubicBezTo>
                    <a:cubicBezTo>
                      <a:pt x="22" y="94"/>
                      <a:pt x="22" y="94"/>
                      <a:pt x="22" y="94"/>
                    </a:cubicBezTo>
                    <a:cubicBezTo>
                      <a:pt x="22" y="96"/>
                      <a:pt x="22" y="96"/>
                      <a:pt x="22" y="96"/>
                    </a:cubicBezTo>
                    <a:cubicBezTo>
                      <a:pt x="49" y="96"/>
                      <a:pt x="49" y="96"/>
                      <a:pt x="49" y="96"/>
                    </a:cubicBezTo>
                    <a:cubicBezTo>
                      <a:pt x="55" y="96"/>
                      <a:pt x="59" y="92"/>
                      <a:pt x="59" y="87"/>
                    </a:cubicBezTo>
                    <a:cubicBezTo>
                      <a:pt x="59" y="40"/>
                      <a:pt x="59" y="40"/>
                      <a:pt x="59" y="40"/>
                    </a:cubicBezTo>
                    <a:cubicBezTo>
                      <a:pt x="59" y="35"/>
                      <a:pt x="55" y="31"/>
                      <a:pt x="49" y="31"/>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0" name="Freeform 26"/>
              <p:cNvSpPr>
                <a:spLocks noEditPoints="1"/>
              </p:cNvSpPr>
              <p:nvPr/>
            </p:nvSpPr>
            <p:spPr bwMode="auto">
              <a:xfrm>
                <a:off x="2635250" y="4052888"/>
                <a:ext cx="174625" cy="269875"/>
              </a:xfrm>
              <a:custGeom>
                <a:avLst/>
                <a:gdLst>
                  <a:gd name="T0" fmla="*/ 54 w 64"/>
                  <a:gd name="T1" fmla="*/ 33 h 98"/>
                  <a:gd name="T2" fmla="*/ 46 w 64"/>
                  <a:gd name="T3" fmla="*/ 33 h 98"/>
                  <a:gd name="T4" fmla="*/ 47 w 64"/>
                  <a:gd name="T5" fmla="*/ 32 h 98"/>
                  <a:gd name="T6" fmla="*/ 49 w 64"/>
                  <a:gd name="T7" fmla="*/ 25 h 98"/>
                  <a:gd name="T8" fmla="*/ 49 w 64"/>
                  <a:gd name="T9" fmla="*/ 10 h 98"/>
                  <a:gd name="T10" fmla="*/ 40 w 64"/>
                  <a:gd name="T11" fmla="*/ 0 h 98"/>
                  <a:gd name="T12" fmla="*/ 24 w 64"/>
                  <a:gd name="T13" fmla="*/ 0 h 98"/>
                  <a:gd name="T14" fmla="*/ 14 w 64"/>
                  <a:gd name="T15" fmla="*/ 10 h 98"/>
                  <a:gd name="T16" fmla="*/ 14 w 64"/>
                  <a:gd name="T17" fmla="*/ 25 h 98"/>
                  <a:gd name="T18" fmla="*/ 17 w 64"/>
                  <a:gd name="T19" fmla="*/ 32 h 98"/>
                  <a:gd name="T20" fmla="*/ 18 w 64"/>
                  <a:gd name="T21" fmla="*/ 33 h 98"/>
                  <a:gd name="T22" fmla="*/ 9 w 64"/>
                  <a:gd name="T23" fmla="*/ 33 h 98"/>
                  <a:gd name="T24" fmla="*/ 0 w 64"/>
                  <a:gd name="T25" fmla="*/ 42 h 98"/>
                  <a:gd name="T26" fmla="*/ 0 w 64"/>
                  <a:gd name="T27" fmla="*/ 90 h 98"/>
                  <a:gd name="T28" fmla="*/ 9 w 64"/>
                  <a:gd name="T29" fmla="*/ 98 h 98"/>
                  <a:gd name="T30" fmla="*/ 54 w 64"/>
                  <a:gd name="T31" fmla="*/ 98 h 98"/>
                  <a:gd name="T32" fmla="*/ 64 w 64"/>
                  <a:gd name="T33" fmla="*/ 90 h 98"/>
                  <a:gd name="T34" fmla="*/ 64 w 64"/>
                  <a:gd name="T35" fmla="*/ 42 h 98"/>
                  <a:gd name="T36" fmla="*/ 54 w 64"/>
                  <a:gd name="T37" fmla="*/ 33 h 98"/>
                  <a:gd name="T38" fmla="*/ 16 w 64"/>
                  <a:gd name="T39" fmla="*/ 25 h 98"/>
                  <a:gd name="T40" fmla="*/ 16 w 64"/>
                  <a:gd name="T41" fmla="*/ 10 h 98"/>
                  <a:gd name="T42" fmla="*/ 24 w 64"/>
                  <a:gd name="T43" fmla="*/ 2 h 98"/>
                  <a:gd name="T44" fmla="*/ 40 w 64"/>
                  <a:gd name="T45" fmla="*/ 2 h 98"/>
                  <a:gd name="T46" fmla="*/ 48 w 64"/>
                  <a:gd name="T47" fmla="*/ 10 h 98"/>
                  <a:gd name="T48" fmla="*/ 48 w 64"/>
                  <a:gd name="T49" fmla="*/ 25 h 98"/>
                  <a:gd name="T50" fmla="*/ 40 w 64"/>
                  <a:gd name="T51" fmla="*/ 33 h 98"/>
                  <a:gd name="T52" fmla="*/ 24 w 64"/>
                  <a:gd name="T53" fmla="*/ 33 h 98"/>
                  <a:gd name="T54" fmla="*/ 16 w 64"/>
                  <a:gd name="T55" fmla="*/ 25 h 98"/>
                  <a:gd name="T56" fmla="*/ 62 w 64"/>
                  <a:gd name="T57" fmla="*/ 90 h 98"/>
                  <a:gd name="T58" fmla="*/ 54 w 64"/>
                  <a:gd name="T59" fmla="*/ 96 h 98"/>
                  <a:gd name="T60" fmla="*/ 9 w 64"/>
                  <a:gd name="T61" fmla="*/ 96 h 98"/>
                  <a:gd name="T62" fmla="*/ 1 w 64"/>
                  <a:gd name="T63" fmla="*/ 90 h 98"/>
                  <a:gd name="T64" fmla="*/ 1 w 64"/>
                  <a:gd name="T65" fmla="*/ 42 h 98"/>
                  <a:gd name="T66" fmla="*/ 9 w 64"/>
                  <a:gd name="T67" fmla="*/ 35 h 98"/>
                  <a:gd name="T68" fmla="*/ 30 w 64"/>
                  <a:gd name="T69" fmla="*/ 35 h 98"/>
                  <a:gd name="T70" fmla="*/ 32 w 64"/>
                  <a:gd name="T71" fmla="*/ 40 h 98"/>
                  <a:gd name="T72" fmla="*/ 34 w 64"/>
                  <a:gd name="T73" fmla="*/ 35 h 98"/>
                  <a:gd name="T74" fmla="*/ 54 w 64"/>
                  <a:gd name="T75" fmla="*/ 35 h 98"/>
                  <a:gd name="T76" fmla="*/ 62 w 64"/>
                  <a:gd name="T77" fmla="*/ 42 h 98"/>
                  <a:gd name="T78" fmla="*/ 62 w 64"/>
                  <a:gd name="T79" fmla="*/ 9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98">
                    <a:moveTo>
                      <a:pt x="54" y="33"/>
                    </a:moveTo>
                    <a:cubicBezTo>
                      <a:pt x="46" y="33"/>
                      <a:pt x="46" y="33"/>
                      <a:pt x="46" y="33"/>
                    </a:cubicBezTo>
                    <a:cubicBezTo>
                      <a:pt x="47" y="32"/>
                      <a:pt x="47" y="32"/>
                      <a:pt x="47" y="32"/>
                    </a:cubicBezTo>
                    <a:cubicBezTo>
                      <a:pt x="49" y="30"/>
                      <a:pt x="49" y="28"/>
                      <a:pt x="49" y="25"/>
                    </a:cubicBezTo>
                    <a:cubicBezTo>
                      <a:pt x="49" y="10"/>
                      <a:pt x="49" y="10"/>
                      <a:pt x="49" y="10"/>
                    </a:cubicBezTo>
                    <a:cubicBezTo>
                      <a:pt x="49" y="4"/>
                      <a:pt x="45" y="0"/>
                      <a:pt x="40" y="0"/>
                    </a:cubicBezTo>
                    <a:cubicBezTo>
                      <a:pt x="24" y="0"/>
                      <a:pt x="24" y="0"/>
                      <a:pt x="24" y="0"/>
                    </a:cubicBezTo>
                    <a:cubicBezTo>
                      <a:pt x="19" y="0"/>
                      <a:pt x="14" y="4"/>
                      <a:pt x="14" y="10"/>
                    </a:cubicBezTo>
                    <a:cubicBezTo>
                      <a:pt x="14" y="25"/>
                      <a:pt x="14" y="25"/>
                      <a:pt x="14" y="25"/>
                    </a:cubicBezTo>
                    <a:cubicBezTo>
                      <a:pt x="14" y="28"/>
                      <a:pt x="15" y="30"/>
                      <a:pt x="17" y="32"/>
                    </a:cubicBezTo>
                    <a:cubicBezTo>
                      <a:pt x="18" y="33"/>
                      <a:pt x="18" y="33"/>
                      <a:pt x="18" y="33"/>
                    </a:cubicBezTo>
                    <a:cubicBezTo>
                      <a:pt x="9" y="33"/>
                      <a:pt x="9" y="33"/>
                      <a:pt x="9" y="33"/>
                    </a:cubicBezTo>
                    <a:cubicBezTo>
                      <a:pt x="4" y="33"/>
                      <a:pt x="0" y="37"/>
                      <a:pt x="0" y="42"/>
                    </a:cubicBezTo>
                    <a:cubicBezTo>
                      <a:pt x="0" y="90"/>
                      <a:pt x="0" y="90"/>
                      <a:pt x="0" y="90"/>
                    </a:cubicBezTo>
                    <a:cubicBezTo>
                      <a:pt x="0" y="94"/>
                      <a:pt x="4" y="98"/>
                      <a:pt x="9" y="98"/>
                    </a:cubicBezTo>
                    <a:cubicBezTo>
                      <a:pt x="54" y="98"/>
                      <a:pt x="54" y="98"/>
                      <a:pt x="54" y="98"/>
                    </a:cubicBezTo>
                    <a:cubicBezTo>
                      <a:pt x="60" y="98"/>
                      <a:pt x="64" y="94"/>
                      <a:pt x="64" y="90"/>
                    </a:cubicBezTo>
                    <a:cubicBezTo>
                      <a:pt x="64" y="42"/>
                      <a:pt x="64" y="42"/>
                      <a:pt x="64" y="42"/>
                    </a:cubicBezTo>
                    <a:cubicBezTo>
                      <a:pt x="64" y="37"/>
                      <a:pt x="60" y="33"/>
                      <a:pt x="54" y="33"/>
                    </a:cubicBezTo>
                    <a:close/>
                    <a:moveTo>
                      <a:pt x="16" y="25"/>
                    </a:moveTo>
                    <a:cubicBezTo>
                      <a:pt x="16" y="10"/>
                      <a:pt x="16" y="10"/>
                      <a:pt x="16" y="10"/>
                    </a:cubicBezTo>
                    <a:cubicBezTo>
                      <a:pt x="16" y="5"/>
                      <a:pt x="20" y="2"/>
                      <a:pt x="24" y="2"/>
                    </a:cubicBezTo>
                    <a:cubicBezTo>
                      <a:pt x="40" y="2"/>
                      <a:pt x="40" y="2"/>
                      <a:pt x="40" y="2"/>
                    </a:cubicBezTo>
                    <a:cubicBezTo>
                      <a:pt x="44" y="2"/>
                      <a:pt x="48" y="5"/>
                      <a:pt x="48" y="10"/>
                    </a:cubicBezTo>
                    <a:cubicBezTo>
                      <a:pt x="48" y="25"/>
                      <a:pt x="48" y="25"/>
                      <a:pt x="48" y="25"/>
                    </a:cubicBezTo>
                    <a:cubicBezTo>
                      <a:pt x="48" y="30"/>
                      <a:pt x="44" y="33"/>
                      <a:pt x="40" y="33"/>
                    </a:cubicBezTo>
                    <a:cubicBezTo>
                      <a:pt x="24" y="33"/>
                      <a:pt x="24" y="33"/>
                      <a:pt x="24" y="33"/>
                    </a:cubicBezTo>
                    <a:cubicBezTo>
                      <a:pt x="20" y="33"/>
                      <a:pt x="16" y="30"/>
                      <a:pt x="16" y="25"/>
                    </a:cubicBezTo>
                    <a:close/>
                    <a:moveTo>
                      <a:pt x="62" y="90"/>
                    </a:moveTo>
                    <a:cubicBezTo>
                      <a:pt x="62" y="93"/>
                      <a:pt x="59" y="96"/>
                      <a:pt x="54" y="96"/>
                    </a:cubicBezTo>
                    <a:cubicBezTo>
                      <a:pt x="9" y="96"/>
                      <a:pt x="9" y="96"/>
                      <a:pt x="9" y="96"/>
                    </a:cubicBezTo>
                    <a:cubicBezTo>
                      <a:pt x="5" y="96"/>
                      <a:pt x="1" y="93"/>
                      <a:pt x="1" y="90"/>
                    </a:cubicBezTo>
                    <a:cubicBezTo>
                      <a:pt x="1" y="42"/>
                      <a:pt x="1" y="42"/>
                      <a:pt x="1" y="42"/>
                    </a:cubicBezTo>
                    <a:cubicBezTo>
                      <a:pt x="1" y="38"/>
                      <a:pt x="5" y="35"/>
                      <a:pt x="9" y="35"/>
                    </a:cubicBezTo>
                    <a:cubicBezTo>
                      <a:pt x="30" y="35"/>
                      <a:pt x="30" y="35"/>
                      <a:pt x="30" y="35"/>
                    </a:cubicBezTo>
                    <a:cubicBezTo>
                      <a:pt x="32" y="40"/>
                      <a:pt x="32" y="40"/>
                      <a:pt x="32" y="40"/>
                    </a:cubicBezTo>
                    <a:cubicBezTo>
                      <a:pt x="34" y="35"/>
                      <a:pt x="34" y="35"/>
                      <a:pt x="34" y="35"/>
                    </a:cubicBezTo>
                    <a:cubicBezTo>
                      <a:pt x="54" y="35"/>
                      <a:pt x="54" y="35"/>
                      <a:pt x="54" y="35"/>
                    </a:cubicBezTo>
                    <a:cubicBezTo>
                      <a:pt x="59" y="35"/>
                      <a:pt x="62" y="38"/>
                      <a:pt x="62" y="42"/>
                    </a:cubicBezTo>
                    <a:lnTo>
                      <a:pt x="62" y="90"/>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1" name="Freeform 27"/>
              <p:cNvSpPr/>
              <p:nvPr/>
            </p:nvSpPr>
            <p:spPr bwMode="auto">
              <a:xfrm>
                <a:off x="2706688" y="4171950"/>
                <a:ext cx="30162" cy="125413"/>
              </a:xfrm>
              <a:custGeom>
                <a:avLst/>
                <a:gdLst>
                  <a:gd name="T0" fmla="*/ 0 w 19"/>
                  <a:gd name="T1" fmla="*/ 65 h 79"/>
                  <a:gd name="T2" fmla="*/ 10 w 19"/>
                  <a:gd name="T3" fmla="*/ 79 h 79"/>
                  <a:gd name="T4" fmla="*/ 19 w 19"/>
                  <a:gd name="T5" fmla="*/ 65 h 79"/>
                  <a:gd name="T6" fmla="*/ 10 w 19"/>
                  <a:gd name="T7" fmla="*/ 0 h 79"/>
                  <a:gd name="T8" fmla="*/ 0 w 19"/>
                  <a:gd name="T9" fmla="*/ 65 h 79"/>
                </a:gdLst>
                <a:ahLst/>
                <a:cxnLst>
                  <a:cxn ang="0">
                    <a:pos x="T0" y="T1"/>
                  </a:cxn>
                  <a:cxn ang="0">
                    <a:pos x="T2" y="T3"/>
                  </a:cxn>
                  <a:cxn ang="0">
                    <a:pos x="T4" y="T5"/>
                  </a:cxn>
                  <a:cxn ang="0">
                    <a:pos x="T6" y="T7"/>
                  </a:cxn>
                  <a:cxn ang="0">
                    <a:pos x="T8" y="T9"/>
                  </a:cxn>
                </a:cxnLst>
                <a:rect l="0" t="0" r="r" b="b"/>
                <a:pathLst>
                  <a:path w="19" h="79">
                    <a:moveTo>
                      <a:pt x="0" y="65"/>
                    </a:moveTo>
                    <a:lnTo>
                      <a:pt x="10" y="79"/>
                    </a:lnTo>
                    <a:lnTo>
                      <a:pt x="19" y="65"/>
                    </a:lnTo>
                    <a:lnTo>
                      <a:pt x="10" y="0"/>
                    </a:lnTo>
                    <a:lnTo>
                      <a:pt x="0" y="65"/>
                    </a:ln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grpSp>
          <p:nvGrpSpPr>
            <p:cNvPr id="51" name="组合 50"/>
            <p:cNvGrpSpPr/>
            <p:nvPr/>
          </p:nvGrpSpPr>
          <p:grpSpPr>
            <a:xfrm rot="2700000">
              <a:off x="680870" y="3245080"/>
              <a:ext cx="2071645" cy="488108"/>
              <a:chOff x="6352265" y="1920736"/>
              <a:chExt cx="2071645" cy="488108"/>
            </a:xfrm>
          </p:grpSpPr>
          <p:sp>
            <p:nvSpPr>
              <p:cNvPr id="53" name="TextBox 122"/>
              <p:cNvSpPr txBox="1"/>
              <p:nvPr/>
            </p:nvSpPr>
            <p:spPr>
              <a:xfrm>
                <a:off x="6352265" y="1946158"/>
                <a:ext cx="2071645" cy="462686"/>
              </a:xfrm>
              <a:prstGeom prst="rect">
                <a:avLst/>
              </a:prstGeom>
              <a:noFill/>
            </p:spPr>
            <p:txBody>
              <a:bodyPr wrap="square" rtlCol="0">
                <a:spAutoFit/>
              </a:bodyPr>
              <a:lstStyle/>
              <a:p>
                <a:pPr algn="r">
                  <a:lnSpc>
                    <a:spcPts val="1300"/>
                  </a:lnSpc>
                </a:pPr>
                <a:r>
                  <a:rPr lang="en-CA" sz="1000" dirty="0">
                    <a:sym typeface="+mn-ea"/>
                  </a:rPr>
                  <a:t>Disney is facing public relation challenges, associated with two of its recent controversies</a:t>
                </a:r>
                <a:endParaRPr lang="en-CA" sz="1000" dirty="0"/>
              </a:p>
              <a:p>
                <a:pPr lvl="1"/>
                <a:endPar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55" name="直接连接符 54"/>
              <p:cNvCxnSpPr/>
              <p:nvPr/>
            </p:nvCxnSpPr>
            <p:spPr>
              <a:xfrm>
                <a:off x="6445250" y="1920736"/>
                <a:ext cx="187579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52" name="任意多边形 51"/>
            <p:cNvSpPr/>
            <p:nvPr/>
          </p:nvSpPr>
          <p:spPr>
            <a:xfrm>
              <a:off x="2343150" y="2663191"/>
              <a:ext cx="1748790" cy="1748790"/>
            </a:xfrm>
            <a:custGeom>
              <a:avLst/>
              <a:gdLst>
                <a:gd name="connsiteX0" fmla="*/ 1748790 w 1748790"/>
                <a:gd name="connsiteY0" fmla="*/ 0 h 1748790"/>
                <a:gd name="connsiteX1" fmla="*/ 0 w 1748790"/>
                <a:gd name="connsiteY1" fmla="*/ 1748790 h 1748790"/>
              </a:gdLst>
              <a:ahLst/>
              <a:cxnLst>
                <a:cxn ang="0">
                  <a:pos x="connsiteX0" y="connsiteY0"/>
                </a:cxn>
                <a:cxn ang="0">
                  <a:pos x="connsiteX1" y="connsiteY1"/>
                </a:cxn>
              </a:cxnLst>
              <a:rect l="l" t="t" r="r" b="b"/>
              <a:pathLst>
                <a:path w="1748790" h="1748790">
                  <a:moveTo>
                    <a:pt x="1748790" y="0"/>
                  </a:moveTo>
                  <a:lnTo>
                    <a:pt x="0" y="1748790"/>
                  </a:lnTo>
                </a:path>
              </a:pathLst>
            </a:custGeom>
            <a:noFill/>
            <a:ln w="12700">
              <a:solidFill>
                <a:schemeClr val="tx1">
                  <a:lumMod val="65000"/>
                  <a:lumOff val="3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grpSp>
        <p:nvGrpSpPr>
          <p:cNvPr id="62" name="组合 61"/>
          <p:cNvGrpSpPr/>
          <p:nvPr/>
        </p:nvGrpSpPr>
        <p:grpSpPr>
          <a:xfrm>
            <a:off x="6804556" y="1856947"/>
            <a:ext cx="2966145" cy="2589456"/>
            <a:chOff x="5143319" y="1238649"/>
            <a:chExt cx="2372391" cy="2071645"/>
          </a:xfrm>
        </p:grpSpPr>
        <p:grpSp>
          <p:nvGrpSpPr>
            <p:cNvPr id="63" name="组合 62"/>
            <p:cNvGrpSpPr/>
            <p:nvPr/>
          </p:nvGrpSpPr>
          <p:grpSpPr>
            <a:xfrm rot="2700000">
              <a:off x="6176201" y="1970785"/>
              <a:ext cx="2071645" cy="607373"/>
              <a:chOff x="6352266" y="1920736"/>
              <a:chExt cx="2071645" cy="607373"/>
            </a:xfrm>
          </p:grpSpPr>
          <p:sp>
            <p:nvSpPr>
              <p:cNvPr id="70" name="TextBox 106"/>
              <p:cNvSpPr txBox="1"/>
              <p:nvPr/>
            </p:nvSpPr>
            <p:spPr>
              <a:xfrm>
                <a:off x="6352266" y="1962830"/>
                <a:ext cx="2071645" cy="565279"/>
              </a:xfrm>
              <a:prstGeom prst="rect">
                <a:avLst/>
              </a:prstGeom>
              <a:noFill/>
            </p:spPr>
            <p:txBody>
              <a:bodyPr wrap="square" rtlCol="0">
                <a:spAutoFit/>
              </a:bodyPr>
              <a:lstStyle/>
              <a:p>
                <a:pPr lvl="1"/>
                <a:r>
                  <a:rPr lang="en-CA" sz="1000" dirty="0">
                    <a:sym typeface="+mn-ea"/>
                  </a:rPr>
                  <a:t>The mandatory bag search which is only enforced in China </a:t>
                </a:r>
                <a:endParaRPr lang="en-CA" sz="1000" dirty="0"/>
              </a:p>
              <a:p>
                <a:pPr lvl="1"/>
                <a:r>
                  <a:rPr lang="en-CA" sz="1000" dirty="0">
                    <a:sym typeface="+mn-ea"/>
                  </a:rPr>
                  <a:t>The rapid admissions price increase over the past two years</a:t>
                </a:r>
                <a:endParaRPr lang="zh-CN" altLang="en-US" sz="1000" dirty="0">
                  <a:solidFill>
                    <a:schemeClr val="tx1">
                      <a:lumMod val="65000"/>
                      <a:lumOff val="35000"/>
                    </a:schemeClr>
                  </a:solidFill>
                  <a:latin typeface="Arial" panose="020B0604020202020204" pitchFamily="34" charset="0"/>
                  <a:ea typeface="微软雅黑" panose="020B0503020204020204" pitchFamily="34" charset="-122"/>
                  <a:cs typeface="Arial" panose="020B0604020202020204" pitchFamily="34" charset="0"/>
                </a:endParaRPr>
              </a:p>
            </p:txBody>
          </p:sp>
          <p:cxnSp>
            <p:nvCxnSpPr>
              <p:cNvPr id="72" name="直接连接符 71"/>
              <p:cNvCxnSpPr/>
              <p:nvPr/>
            </p:nvCxnSpPr>
            <p:spPr>
              <a:xfrm>
                <a:off x="6445250" y="1920736"/>
                <a:ext cx="1875790" cy="0"/>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64" name="任意多边形 63"/>
            <p:cNvSpPr/>
            <p:nvPr/>
          </p:nvSpPr>
          <p:spPr>
            <a:xfrm>
              <a:off x="5143319" y="1351100"/>
              <a:ext cx="1306285" cy="1320800"/>
            </a:xfrm>
            <a:custGeom>
              <a:avLst/>
              <a:gdLst>
                <a:gd name="connsiteX0" fmla="*/ 0 w 1306285"/>
                <a:gd name="connsiteY0" fmla="*/ 1320800 h 1320800"/>
                <a:gd name="connsiteX1" fmla="*/ 43542 w 1306285"/>
                <a:gd name="connsiteY1" fmla="*/ 1277257 h 1320800"/>
                <a:gd name="connsiteX2" fmla="*/ 1306285 w 1306285"/>
                <a:gd name="connsiteY2" fmla="*/ 0 h 1320800"/>
              </a:gdLst>
              <a:ahLst/>
              <a:cxnLst>
                <a:cxn ang="0">
                  <a:pos x="connsiteX0" y="connsiteY0"/>
                </a:cxn>
                <a:cxn ang="0">
                  <a:pos x="connsiteX1" y="connsiteY1"/>
                </a:cxn>
                <a:cxn ang="0">
                  <a:pos x="connsiteX2" y="connsiteY2"/>
                </a:cxn>
              </a:cxnLst>
              <a:rect l="l" t="t" r="r" b="b"/>
              <a:pathLst>
                <a:path w="1306285" h="1320800">
                  <a:moveTo>
                    <a:pt x="0" y="1320800"/>
                  </a:moveTo>
                  <a:lnTo>
                    <a:pt x="43542" y="1277257"/>
                  </a:lnTo>
                  <a:lnTo>
                    <a:pt x="1306285" y="0"/>
                  </a:lnTo>
                </a:path>
              </a:pathLst>
            </a:custGeom>
            <a:noFill/>
            <a:ln w="12700">
              <a:solidFill>
                <a:schemeClr val="tx1">
                  <a:lumMod val="65000"/>
                  <a:lumOff val="35000"/>
                </a:schemeClr>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65" name="组合 64"/>
            <p:cNvGrpSpPr/>
            <p:nvPr/>
          </p:nvGrpSpPr>
          <p:grpSpPr>
            <a:xfrm>
              <a:off x="6074392" y="1874022"/>
              <a:ext cx="407988" cy="320675"/>
              <a:chOff x="5297488" y="2511425"/>
              <a:chExt cx="407988" cy="320675"/>
            </a:xfrm>
            <a:solidFill>
              <a:schemeClr val="bg1">
                <a:lumMod val="50000"/>
              </a:schemeClr>
            </a:solidFill>
          </p:grpSpPr>
          <p:sp>
            <p:nvSpPr>
              <p:cNvPr id="66" name="Freeform 34"/>
              <p:cNvSpPr/>
              <p:nvPr/>
            </p:nvSpPr>
            <p:spPr bwMode="auto">
              <a:xfrm>
                <a:off x="5297488" y="2511425"/>
                <a:ext cx="322263" cy="239713"/>
              </a:xfrm>
              <a:custGeom>
                <a:avLst/>
                <a:gdLst>
                  <a:gd name="T0" fmla="*/ 15 w 131"/>
                  <a:gd name="T1" fmla="*/ 92 h 97"/>
                  <a:gd name="T2" fmla="*/ 6 w 131"/>
                  <a:gd name="T3" fmla="*/ 83 h 97"/>
                  <a:gd name="T4" fmla="*/ 6 w 131"/>
                  <a:gd name="T5" fmla="*/ 15 h 97"/>
                  <a:gd name="T6" fmla="*/ 15 w 131"/>
                  <a:gd name="T7" fmla="*/ 6 h 97"/>
                  <a:gd name="T8" fmla="*/ 117 w 131"/>
                  <a:gd name="T9" fmla="*/ 6 h 97"/>
                  <a:gd name="T10" fmla="*/ 126 w 131"/>
                  <a:gd name="T11" fmla="*/ 15 h 97"/>
                  <a:gd name="T12" fmla="*/ 126 w 131"/>
                  <a:gd name="T13" fmla="*/ 23 h 97"/>
                  <a:gd name="T14" fmla="*/ 131 w 131"/>
                  <a:gd name="T15" fmla="*/ 23 h 97"/>
                  <a:gd name="T16" fmla="*/ 131 w 131"/>
                  <a:gd name="T17" fmla="*/ 15 h 97"/>
                  <a:gd name="T18" fmla="*/ 117 w 131"/>
                  <a:gd name="T19" fmla="*/ 0 h 97"/>
                  <a:gd name="T20" fmla="*/ 15 w 131"/>
                  <a:gd name="T21" fmla="*/ 0 h 97"/>
                  <a:gd name="T22" fmla="*/ 0 w 131"/>
                  <a:gd name="T23" fmla="*/ 15 h 97"/>
                  <a:gd name="T24" fmla="*/ 0 w 131"/>
                  <a:gd name="T25" fmla="*/ 83 h 97"/>
                  <a:gd name="T26" fmla="*/ 15 w 131"/>
                  <a:gd name="T27" fmla="*/ 97 h 97"/>
                  <a:gd name="T28" fmla="*/ 97 w 131"/>
                  <a:gd name="T29" fmla="*/ 97 h 97"/>
                  <a:gd name="T30" fmla="*/ 97 w 131"/>
                  <a:gd name="T31" fmla="*/ 92 h 97"/>
                  <a:gd name="T32" fmla="*/ 15 w 131"/>
                  <a:gd name="T33" fmla="*/ 92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1" h="97">
                    <a:moveTo>
                      <a:pt x="15" y="92"/>
                    </a:moveTo>
                    <a:cubicBezTo>
                      <a:pt x="10" y="92"/>
                      <a:pt x="6" y="88"/>
                      <a:pt x="6" y="83"/>
                    </a:cubicBezTo>
                    <a:cubicBezTo>
                      <a:pt x="6" y="15"/>
                      <a:pt x="6" y="15"/>
                      <a:pt x="6" y="15"/>
                    </a:cubicBezTo>
                    <a:cubicBezTo>
                      <a:pt x="6" y="10"/>
                      <a:pt x="10" y="6"/>
                      <a:pt x="15" y="6"/>
                    </a:cubicBezTo>
                    <a:cubicBezTo>
                      <a:pt x="117" y="6"/>
                      <a:pt x="117" y="6"/>
                      <a:pt x="117" y="6"/>
                    </a:cubicBezTo>
                    <a:cubicBezTo>
                      <a:pt x="122" y="6"/>
                      <a:pt x="126" y="10"/>
                      <a:pt x="126" y="15"/>
                    </a:cubicBezTo>
                    <a:cubicBezTo>
                      <a:pt x="126" y="23"/>
                      <a:pt x="126" y="23"/>
                      <a:pt x="126" y="23"/>
                    </a:cubicBezTo>
                    <a:cubicBezTo>
                      <a:pt x="131" y="23"/>
                      <a:pt x="131" y="23"/>
                      <a:pt x="131" y="23"/>
                    </a:cubicBezTo>
                    <a:cubicBezTo>
                      <a:pt x="131" y="15"/>
                      <a:pt x="131" y="15"/>
                      <a:pt x="131" y="15"/>
                    </a:cubicBezTo>
                    <a:cubicBezTo>
                      <a:pt x="131" y="7"/>
                      <a:pt x="125" y="0"/>
                      <a:pt x="117" y="0"/>
                    </a:cubicBezTo>
                    <a:cubicBezTo>
                      <a:pt x="15" y="0"/>
                      <a:pt x="15" y="0"/>
                      <a:pt x="15" y="0"/>
                    </a:cubicBezTo>
                    <a:cubicBezTo>
                      <a:pt x="7" y="0"/>
                      <a:pt x="0" y="7"/>
                      <a:pt x="0" y="15"/>
                    </a:cubicBezTo>
                    <a:cubicBezTo>
                      <a:pt x="0" y="83"/>
                      <a:pt x="0" y="83"/>
                      <a:pt x="0" y="83"/>
                    </a:cubicBezTo>
                    <a:cubicBezTo>
                      <a:pt x="0" y="91"/>
                      <a:pt x="7" y="97"/>
                      <a:pt x="15" y="97"/>
                    </a:cubicBezTo>
                    <a:cubicBezTo>
                      <a:pt x="97" y="97"/>
                      <a:pt x="97" y="97"/>
                      <a:pt x="97" y="97"/>
                    </a:cubicBezTo>
                    <a:cubicBezTo>
                      <a:pt x="97" y="92"/>
                      <a:pt x="97" y="92"/>
                      <a:pt x="97" y="92"/>
                    </a:cubicBezTo>
                    <a:lnTo>
                      <a:pt x="15" y="9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7" name="Freeform 35"/>
              <p:cNvSpPr/>
              <p:nvPr/>
            </p:nvSpPr>
            <p:spPr bwMode="auto">
              <a:xfrm>
                <a:off x="5541963" y="2663825"/>
                <a:ext cx="163513" cy="168275"/>
              </a:xfrm>
              <a:custGeom>
                <a:avLst/>
                <a:gdLst>
                  <a:gd name="T0" fmla="*/ 58 w 67"/>
                  <a:gd name="T1" fmla="*/ 0 h 68"/>
                  <a:gd name="T2" fmla="*/ 46 w 67"/>
                  <a:gd name="T3" fmla="*/ 0 h 68"/>
                  <a:gd name="T4" fmla="*/ 37 w 67"/>
                  <a:gd name="T5" fmla="*/ 37 h 68"/>
                  <a:gd name="T6" fmla="*/ 33 w 67"/>
                  <a:gd name="T7" fmla="*/ 8 h 68"/>
                  <a:gd name="T8" fmla="*/ 29 w 67"/>
                  <a:gd name="T9" fmla="*/ 37 h 68"/>
                  <a:gd name="T10" fmla="*/ 21 w 67"/>
                  <a:gd name="T11" fmla="*/ 0 h 68"/>
                  <a:gd name="T12" fmla="*/ 9 w 67"/>
                  <a:gd name="T13" fmla="*/ 0 h 68"/>
                  <a:gd name="T14" fmla="*/ 0 w 67"/>
                  <a:gd name="T15" fmla="*/ 8 h 68"/>
                  <a:gd name="T16" fmla="*/ 0 w 67"/>
                  <a:gd name="T17" fmla="*/ 60 h 68"/>
                  <a:gd name="T18" fmla="*/ 9 w 67"/>
                  <a:gd name="T19" fmla="*/ 68 h 68"/>
                  <a:gd name="T20" fmla="*/ 58 w 67"/>
                  <a:gd name="T21" fmla="*/ 68 h 68"/>
                  <a:gd name="T22" fmla="*/ 67 w 67"/>
                  <a:gd name="T23" fmla="*/ 60 h 68"/>
                  <a:gd name="T24" fmla="*/ 67 w 67"/>
                  <a:gd name="T25" fmla="*/ 8 h 68"/>
                  <a:gd name="T26" fmla="*/ 58 w 67"/>
                  <a:gd name="T27"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68">
                    <a:moveTo>
                      <a:pt x="58" y="0"/>
                    </a:moveTo>
                    <a:cubicBezTo>
                      <a:pt x="46" y="0"/>
                      <a:pt x="46" y="0"/>
                      <a:pt x="46" y="0"/>
                    </a:cubicBezTo>
                    <a:cubicBezTo>
                      <a:pt x="37" y="37"/>
                      <a:pt x="37" y="37"/>
                      <a:pt x="37" y="37"/>
                    </a:cubicBezTo>
                    <a:cubicBezTo>
                      <a:pt x="33" y="8"/>
                      <a:pt x="33" y="8"/>
                      <a:pt x="33" y="8"/>
                    </a:cubicBezTo>
                    <a:cubicBezTo>
                      <a:pt x="29" y="37"/>
                      <a:pt x="29" y="37"/>
                      <a:pt x="29" y="37"/>
                    </a:cubicBezTo>
                    <a:cubicBezTo>
                      <a:pt x="21" y="0"/>
                      <a:pt x="21" y="0"/>
                      <a:pt x="21" y="0"/>
                    </a:cubicBezTo>
                    <a:cubicBezTo>
                      <a:pt x="9" y="0"/>
                      <a:pt x="9" y="0"/>
                      <a:pt x="9" y="0"/>
                    </a:cubicBezTo>
                    <a:cubicBezTo>
                      <a:pt x="4" y="0"/>
                      <a:pt x="0" y="4"/>
                      <a:pt x="0" y="8"/>
                    </a:cubicBezTo>
                    <a:cubicBezTo>
                      <a:pt x="0" y="60"/>
                      <a:pt x="0" y="60"/>
                      <a:pt x="0" y="60"/>
                    </a:cubicBezTo>
                    <a:cubicBezTo>
                      <a:pt x="0" y="65"/>
                      <a:pt x="4" y="68"/>
                      <a:pt x="9" y="68"/>
                    </a:cubicBezTo>
                    <a:cubicBezTo>
                      <a:pt x="58" y="68"/>
                      <a:pt x="58" y="68"/>
                      <a:pt x="58" y="68"/>
                    </a:cubicBezTo>
                    <a:cubicBezTo>
                      <a:pt x="63" y="68"/>
                      <a:pt x="67" y="65"/>
                      <a:pt x="67" y="60"/>
                    </a:cubicBezTo>
                    <a:cubicBezTo>
                      <a:pt x="67" y="8"/>
                      <a:pt x="67" y="8"/>
                      <a:pt x="67" y="8"/>
                    </a:cubicBezTo>
                    <a:cubicBezTo>
                      <a:pt x="67" y="4"/>
                      <a:pt x="63" y="0"/>
                      <a:pt x="5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8" name="Freeform 36"/>
              <p:cNvSpPr/>
              <p:nvPr/>
            </p:nvSpPr>
            <p:spPr bwMode="auto">
              <a:xfrm>
                <a:off x="5580063" y="2573338"/>
                <a:ext cx="87313" cy="103188"/>
              </a:xfrm>
              <a:custGeom>
                <a:avLst/>
                <a:gdLst>
                  <a:gd name="T0" fmla="*/ 9 w 35"/>
                  <a:gd name="T1" fmla="*/ 35 h 42"/>
                  <a:gd name="T2" fmla="*/ 9 w 35"/>
                  <a:gd name="T3" fmla="*/ 36 h 42"/>
                  <a:gd name="T4" fmla="*/ 15 w 35"/>
                  <a:gd name="T5" fmla="*/ 36 h 42"/>
                  <a:gd name="T6" fmla="*/ 17 w 35"/>
                  <a:gd name="T7" fmla="*/ 42 h 42"/>
                  <a:gd name="T8" fmla="*/ 20 w 35"/>
                  <a:gd name="T9" fmla="*/ 36 h 42"/>
                  <a:gd name="T10" fmla="*/ 26 w 35"/>
                  <a:gd name="T11" fmla="*/ 36 h 42"/>
                  <a:gd name="T12" fmla="*/ 26 w 35"/>
                  <a:gd name="T13" fmla="*/ 35 h 42"/>
                  <a:gd name="T14" fmla="*/ 35 w 35"/>
                  <a:gd name="T15" fmla="*/ 26 h 42"/>
                  <a:gd name="T16" fmla="*/ 35 w 35"/>
                  <a:gd name="T17" fmla="*/ 9 h 42"/>
                  <a:gd name="T18" fmla="*/ 26 w 35"/>
                  <a:gd name="T19" fmla="*/ 0 h 42"/>
                  <a:gd name="T20" fmla="*/ 9 w 35"/>
                  <a:gd name="T21" fmla="*/ 0 h 42"/>
                  <a:gd name="T22" fmla="*/ 0 w 35"/>
                  <a:gd name="T23" fmla="*/ 9 h 42"/>
                  <a:gd name="T24" fmla="*/ 0 w 35"/>
                  <a:gd name="T25" fmla="*/ 26 h 42"/>
                  <a:gd name="T26" fmla="*/ 9 w 35"/>
                  <a:gd name="T27" fmla="*/ 3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42">
                    <a:moveTo>
                      <a:pt x="9" y="35"/>
                    </a:moveTo>
                    <a:cubicBezTo>
                      <a:pt x="9" y="36"/>
                      <a:pt x="9" y="36"/>
                      <a:pt x="9" y="36"/>
                    </a:cubicBezTo>
                    <a:cubicBezTo>
                      <a:pt x="15" y="36"/>
                      <a:pt x="15" y="36"/>
                      <a:pt x="15" y="36"/>
                    </a:cubicBezTo>
                    <a:cubicBezTo>
                      <a:pt x="17" y="42"/>
                      <a:pt x="17" y="42"/>
                      <a:pt x="17" y="42"/>
                    </a:cubicBezTo>
                    <a:cubicBezTo>
                      <a:pt x="20" y="36"/>
                      <a:pt x="20" y="36"/>
                      <a:pt x="20" y="36"/>
                    </a:cubicBezTo>
                    <a:cubicBezTo>
                      <a:pt x="26" y="36"/>
                      <a:pt x="26" y="36"/>
                      <a:pt x="26" y="36"/>
                    </a:cubicBezTo>
                    <a:cubicBezTo>
                      <a:pt x="26" y="35"/>
                      <a:pt x="26" y="35"/>
                      <a:pt x="26" y="35"/>
                    </a:cubicBezTo>
                    <a:cubicBezTo>
                      <a:pt x="31" y="35"/>
                      <a:pt x="35" y="31"/>
                      <a:pt x="35" y="26"/>
                    </a:cubicBezTo>
                    <a:cubicBezTo>
                      <a:pt x="35" y="9"/>
                      <a:pt x="35" y="9"/>
                      <a:pt x="35" y="9"/>
                    </a:cubicBezTo>
                    <a:cubicBezTo>
                      <a:pt x="35" y="4"/>
                      <a:pt x="31" y="0"/>
                      <a:pt x="26" y="0"/>
                    </a:cubicBezTo>
                    <a:cubicBezTo>
                      <a:pt x="9" y="0"/>
                      <a:pt x="9" y="0"/>
                      <a:pt x="9" y="0"/>
                    </a:cubicBezTo>
                    <a:cubicBezTo>
                      <a:pt x="4" y="0"/>
                      <a:pt x="0" y="4"/>
                      <a:pt x="0" y="9"/>
                    </a:cubicBezTo>
                    <a:cubicBezTo>
                      <a:pt x="0" y="26"/>
                      <a:pt x="0" y="26"/>
                      <a:pt x="0" y="26"/>
                    </a:cubicBezTo>
                    <a:cubicBezTo>
                      <a:pt x="0" y="31"/>
                      <a:pt x="4" y="35"/>
                      <a:pt x="9"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9" name="Freeform 37"/>
              <p:cNvSpPr/>
              <p:nvPr/>
            </p:nvSpPr>
            <p:spPr bwMode="auto">
              <a:xfrm>
                <a:off x="5332413" y="2605088"/>
                <a:ext cx="203200" cy="109538"/>
              </a:xfrm>
              <a:custGeom>
                <a:avLst/>
                <a:gdLst>
                  <a:gd name="T0" fmla="*/ 116 w 128"/>
                  <a:gd name="T1" fmla="*/ 9 h 69"/>
                  <a:gd name="T2" fmla="*/ 91 w 128"/>
                  <a:gd name="T3" fmla="*/ 34 h 69"/>
                  <a:gd name="T4" fmla="*/ 79 w 128"/>
                  <a:gd name="T5" fmla="*/ 20 h 69"/>
                  <a:gd name="T6" fmla="*/ 38 w 128"/>
                  <a:gd name="T7" fmla="*/ 59 h 69"/>
                  <a:gd name="T8" fmla="*/ 15 w 128"/>
                  <a:gd name="T9" fmla="*/ 50 h 69"/>
                  <a:gd name="T10" fmla="*/ 0 w 128"/>
                  <a:gd name="T11" fmla="*/ 65 h 69"/>
                  <a:gd name="T12" fmla="*/ 3 w 128"/>
                  <a:gd name="T13" fmla="*/ 69 h 69"/>
                  <a:gd name="T14" fmla="*/ 17 w 128"/>
                  <a:gd name="T15" fmla="*/ 55 h 69"/>
                  <a:gd name="T16" fmla="*/ 40 w 128"/>
                  <a:gd name="T17" fmla="*/ 64 h 69"/>
                  <a:gd name="T18" fmla="*/ 79 w 128"/>
                  <a:gd name="T19" fmla="*/ 26 h 69"/>
                  <a:gd name="T20" fmla="*/ 91 w 128"/>
                  <a:gd name="T21" fmla="*/ 40 h 69"/>
                  <a:gd name="T22" fmla="*/ 119 w 128"/>
                  <a:gd name="T23" fmla="*/ 12 h 69"/>
                  <a:gd name="T24" fmla="*/ 124 w 128"/>
                  <a:gd name="T25" fmla="*/ 17 h 69"/>
                  <a:gd name="T26" fmla="*/ 128 w 128"/>
                  <a:gd name="T27" fmla="*/ 0 h 69"/>
                  <a:gd name="T28" fmla="*/ 111 w 128"/>
                  <a:gd name="T29" fmla="*/ 5 h 69"/>
                  <a:gd name="T30" fmla="*/ 116 w 128"/>
                  <a:gd name="T31" fmla="*/ 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8" h="69">
                    <a:moveTo>
                      <a:pt x="116" y="9"/>
                    </a:moveTo>
                    <a:lnTo>
                      <a:pt x="91" y="34"/>
                    </a:lnTo>
                    <a:lnTo>
                      <a:pt x="79" y="20"/>
                    </a:lnTo>
                    <a:lnTo>
                      <a:pt x="38" y="59"/>
                    </a:lnTo>
                    <a:lnTo>
                      <a:pt x="15" y="50"/>
                    </a:lnTo>
                    <a:lnTo>
                      <a:pt x="0" y="65"/>
                    </a:lnTo>
                    <a:lnTo>
                      <a:pt x="3" y="69"/>
                    </a:lnTo>
                    <a:lnTo>
                      <a:pt x="17" y="55"/>
                    </a:lnTo>
                    <a:lnTo>
                      <a:pt x="40" y="64"/>
                    </a:lnTo>
                    <a:lnTo>
                      <a:pt x="79" y="26"/>
                    </a:lnTo>
                    <a:lnTo>
                      <a:pt x="91" y="40"/>
                    </a:lnTo>
                    <a:lnTo>
                      <a:pt x="119" y="12"/>
                    </a:lnTo>
                    <a:lnTo>
                      <a:pt x="124" y="17"/>
                    </a:lnTo>
                    <a:lnTo>
                      <a:pt x="128" y="0"/>
                    </a:lnTo>
                    <a:lnTo>
                      <a:pt x="111" y="5"/>
                    </a:lnTo>
                    <a:lnTo>
                      <a:pt x="116"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gr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14:bounceEnd="36000">
                                          <p:cBhvr additive="base">
                                            <p:cTn id="7" dur="500" fill="hold"/>
                                            <p:tgtEl>
                                              <p:spTgt spid="1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菱形 19"/>
          <p:cNvSpPr/>
          <p:nvPr/>
        </p:nvSpPr>
        <p:spPr>
          <a:xfrm>
            <a:off x="5469956" y="2111364"/>
            <a:ext cx="1255280" cy="1726816"/>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菱形 20"/>
          <p:cNvSpPr/>
          <p:nvPr/>
        </p:nvSpPr>
        <p:spPr>
          <a:xfrm rot="4320000">
            <a:off x="6368106" y="2787874"/>
            <a:ext cx="1254953" cy="172726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菱形 21"/>
          <p:cNvSpPr/>
          <p:nvPr/>
        </p:nvSpPr>
        <p:spPr>
          <a:xfrm rot="8640000">
            <a:off x="6030590" y="3865595"/>
            <a:ext cx="1255280" cy="1726816"/>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菱形 22"/>
          <p:cNvSpPr/>
          <p:nvPr/>
        </p:nvSpPr>
        <p:spPr>
          <a:xfrm rot="12960000">
            <a:off x="4909319" y="3875763"/>
            <a:ext cx="1255280" cy="1726816"/>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菱形 23"/>
          <p:cNvSpPr/>
          <p:nvPr/>
        </p:nvSpPr>
        <p:spPr>
          <a:xfrm rot="17280000" flipH="1">
            <a:off x="4572130" y="2798042"/>
            <a:ext cx="1254953" cy="1727265"/>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627505" y="1666240"/>
            <a:ext cx="2708275" cy="953135"/>
          </a:xfrm>
          <a:prstGeom prst="rect">
            <a:avLst/>
          </a:prstGeom>
          <a:noFill/>
        </p:spPr>
        <p:txBody>
          <a:bodyPr wrap="square" rtlCol="0">
            <a:spAutoFit/>
          </a:bodyPr>
          <a:lstStyle/>
          <a:p>
            <a:r>
              <a:rPr lang="en-CA" sz="1400" dirty="0">
                <a:sym typeface="+mn-ea"/>
              </a:rPr>
              <a:t>Data is retrieved by visiting the population Chinese social media website- WeiBo, and search the keyword “Disney”</a:t>
            </a:r>
            <a:endParaRPr lang="en-US" altLang="zh-CN" sz="1400" dirty="0">
              <a:solidFill>
                <a:schemeClr val="tx1">
                  <a:lumMod val="50000"/>
                  <a:lumOff val="50000"/>
                </a:schemeClr>
              </a:solidFill>
              <a:cs typeface="Arial" panose="020B0604020202020204" pitchFamily="34" charset="0"/>
            </a:endParaRPr>
          </a:p>
        </p:txBody>
      </p:sp>
      <p:sp>
        <p:nvSpPr>
          <p:cNvPr id="26" name="文本框 25"/>
          <p:cNvSpPr txBox="1"/>
          <p:nvPr/>
        </p:nvSpPr>
        <p:spPr>
          <a:xfrm>
            <a:off x="1845125" y="3388414"/>
            <a:ext cx="1939089" cy="2861310"/>
          </a:xfrm>
          <a:prstGeom prst="rect">
            <a:avLst/>
          </a:prstGeom>
          <a:noFill/>
        </p:spPr>
        <p:txBody>
          <a:bodyPr wrap="square" rtlCol="0">
            <a:spAutoFit/>
          </a:bodyPr>
          <a:lstStyle/>
          <a:p>
            <a:r>
              <a:rPr lang="en-CA" sz="2000" dirty="0">
                <a:sym typeface="+mn-ea"/>
              </a:rPr>
              <a:t>Use python to extract data associated with the search, including the user’s ID, sex, geographical location and historical posts</a:t>
            </a:r>
            <a:endParaRPr lang="en-US" altLang="zh-CN" sz="1400" dirty="0">
              <a:solidFill>
                <a:schemeClr val="tx1">
                  <a:lumMod val="50000"/>
                  <a:lumOff val="50000"/>
                </a:schemeClr>
              </a:solidFill>
              <a:cs typeface="Arial" panose="020B0604020202020204" pitchFamily="34" charset="0"/>
            </a:endParaRPr>
          </a:p>
        </p:txBody>
      </p:sp>
      <p:sp>
        <p:nvSpPr>
          <p:cNvPr id="28" name="文本框 27"/>
          <p:cNvSpPr txBox="1"/>
          <p:nvPr/>
        </p:nvSpPr>
        <p:spPr>
          <a:xfrm>
            <a:off x="8011159" y="4098579"/>
            <a:ext cx="1939089" cy="2245360"/>
          </a:xfrm>
          <a:prstGeom prst="rect">
            <a:avLst/>
          </a:prstGeom>
          <a:noFill/>
        </p:spPr>
        <p:txBody>
          <a:bodyPr wrap="square" rtlCol="0">
            <a:spAutoFit/>
          </a:bodyPr>
          <a:lstStyle/>
          <a:p>
            <a:r>
              <a:rPr lang="en-CA" sz="2000" dirty="0">
                <a:sym typeface="+mn-ea"/>
              </a:rPr>
              <a:t>From the identified users, extract their preference and postings, as well as their “Liked” posts and areas</a:t>
            </a:r>
            <a:endParaRPr lang="en-US" altLang="zh-CN" sz="1400" dirty="0">
              <a:solidFill>
                <a:schemeClr val="tx1">
                  <a:lumMod val="50000"/>
                  <a:lumOff val="50000"/>
                </a:schemeClr>
              </a:solidFill>
              <a:cs typeface="Arial" panose="020B0604020202020204" pitchFamily="34" charset="0"/>
            </a:endParaRPr>
          </a:p>
        </p:txBody>
      </p:sp>
      <p:sp>
        <p:nvSpPr>
          <p:cNvPr id="29" name="文本框 28"/>
          <p:cNvSpPr txBox="1"/>
          <p:nvPr/>
        </p:nvSpPr>
        <p:spPr>
          <a:xfrm>
            <a:off x="6921439" y="1033863"/>
            <a:ext cx="1939089" cy="1630045"/>
          </a:xfrm>
          <a:prstGeom prst="rect">
            <a:avLst/>
          </a:prstGeom>
          <a:noFill/>
        </p:spPr>
        <p:txBody>
          <a:bodyPr wrap="square" rtlCol="0">
            <a:spAutoFit/>
          </a:bodyPr>
          <a:lstStyle/>
          <a:p>
            <a:r>
              <a:rPr lang="en-CA" sz="2000" dirty="0">
                <a:sym typeface="+mn-ea"/>
              </a:rPr>
              <a:t>Analyze the profile of users who are interested in the keyword “Disney”</a:t>
            </a:r>
            <a:endParaRPr lang="en-US" altLang="zh-CN" sz="1400" dirty="0">
              <a:solidFill>
                <a:schemeClr val="tx1">
                  <a:lumMod val="50000"/>
                  <a:lumOff val="50000"/>
                </a:schemeClr>
              </a:solidFill>
              <a:cs typeface="Arial" panose="020B0604020202020204" pitchFamily="34" charset="0"/>
            </a:endParaRPr>
          </a:p>
        </p:txBody>
      </p:sp>
      <p:grpSp>
        <p:nvGrpSpPr>
          <p:cNvPr id="30" name="组合 29"/>
          <p:cNvGrpSpPr/>
          <p:nvPr/>
        </p:nvGrpSpPr>
        <p:grpSpPr>
          <a:xfrm>
            <a:off x="-397227" y="-538250"/>
            <a:ext cx="2556356" cy="2296167"/>
            <a:chOff x="-1344978" y="-685187"/>
            <a:chExt cx="6781080" cy="6092478"/>
          </a:xfrm>
        </p:grpSpPr>
        <p:sp>
          <p:nvSpPr>
            <p:cNvPr id="31" name="椭圆 30"/>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4" name="直接连接符 43"/>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45" name="平行四边形 44"/>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p>
        </p:txBody>
      </p:sp>
      <p:sp>
        <p:nvSpPr>
          <p:cNvPr id="46" name="矩形 45"/>
          <p:cNvSpPr/>
          <p:nvPr/>
        </p:nvSpPr>
        <p:spPr>
          <a:xfrm>
            <a:off x="3206993" y="351899"/>
            <a:ext cx="5951997" cy="461665"/>
          </a:xfrm>
          <a:prstGeom prst="rect">
            <a:avLst/>
          </a:prstGeom>
        </p:spPr>
        <p:txBody>
          <a:bodyPr wrap="square">
            <a:spAutoFit/>
          </a:bodyPr>
          <a:lstStyle/>
          <a:p>
            <a:r>
              <a:rPr lang="en-CA" altLang="zh-CN" sz="2400" dirty="0">
                <a:sym typeface="+mn-ea"/>
              </a:rPr>
              <a:t>Conclusion - </a:t>
            </a:r>
            <a:r>
              <a:rPr lang="en-CA" sz="2400" dirty="0">
                <a:sym typeface="+mn-ea"/>
              </a:rPr>
              <a:t>Method of the research </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14:bounceEnd="36000">
                                          <p:cBhvr additive="base">
                                            <p:cTn id="7" dur="500" fill="hold"/>
                                            <p:tgtEl>
                                              <p:spTgt spid="46"/>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1+#ppt_w/2"/>
                                              </p:val>
                                            </p:tav>
                                            <p:tav tm="100000">
                                              <p:val>
                                                <p:strVal val="#ppt_x"/>
                                              </p:val>
                                            </p:tav>
                                          </p:tavLst>
                                        </p:anim>
                                        <p:anim calcmode="lin" valueType="num">
                                          <p:cBhvr additive="base">
                                            <p:cTn id="8"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Lst>
      </p:timing>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0" name="组合 19"/>
          <p:cNvGrpSpPr>
            <a:grpSpLocks noChangeAspect="1"/>
          </p:cNvGrpSpPr>
          <p:nvPr/>
        </p:nvGrpSpPr>
        <p:grpSpPr>
          <a:xfrm>
            <a:off x="4908515" y="1236833"/>
            <a:ext cx="784145" cy="1800000"/>
            <a:chOff x="7080250" y="3319463"/>
            <a:chExt cx="284162" cy="652462"/>
          </a:xfrm>
          <a:solidFill>
            <a:schemeClr val="tx1">
              <a:lumMod val="75000"/>
              <a:lumOff val="25000"/>
            </a:schemeClr>
          </a:solidFill>
        </p:grpSpPr>
        <p:sp>
          <p:nvSpPr>
            <p:cNvPr id="21" name="Freeform 241"/>
            <p:cNvSpPr/>
            <p:nvPr/>
          </p:nvSpPr>
          <p:spPr bwMode="auto">
            <a:xfrm>
              <a:off x="7080250" y="3476625"/>
              <a:ext cx="71437" cy="268287"/>
            </a:xfrm>
            <a:custGeom>
              <a:avLst/>
              <a:gdLst>
                <a:gd name="T0" fmla="*/ 29 w 45"/>
                <a:gd name="T1" fmla="*/ 154 h 169"/>
                <a:gd name="T2" fmla="*/ 29 w 45"/>
                <a:gd name="T3" fmla="*/ 154 h 169"/>
                <a:gd name="T4" fmla="*/ 27 w 45"/>
                <a:gd name="T5" fmla="*/ 160 h 169"/>
                <a:gd name="T6" fmla="*/ 24 w 45"/>
                <a:gd name="T7" fmla="*/ 165 h 169"/>
                <a:gd name="T8" fmla="*/ 19 w 45"/>
                <a:gd name="T9" fmla="*/ 168 h 169"/>
                <a:gd name="T10" fmla="*/ 15 w 45"/>
                <a:gd name="T11" fmla="*/ 169 h 169"/>
                <a:gd name="T12" fmla="*/ 15 w 45"/>
                <a:gd name="T13" fmla="*/ 169 h 169"/>
                <a:gd name="T14" fmla="*/ 9 w 45"/>
                <a:gd name="T15" fmla="*/ 168 h 169"/>
                <a:gd name="T16" fmla="*/ 4 w 45"/>
                <a:gd name="T17" fmla="*/ 165 h 169"/>
                <a:gd name="T18" fmla="*/ 1 w 45"/>
                <a:gd name="T19" fmla="*/ 160 h 169"/>
                <a:gd name="T20" fmla="*/ 0 w 45"/>
                <a:gd name="T21" fmla="*/ 154 h 169"/>
                <a:gd name="T22" fmla="*/ 16 w 45"/>
                <a:gd name="T23" fmla="*/ 14 h 169"/>
                <a:gd name="T24" fmla="*/ 16 w 45"/>
                <a:gd name="T25" fmla="*/ 14 h 169"/>
                <a:gd name="T26" fmla="*/ 18 w 45"/>
                <a:gd name="T27" fmla="*/ 8 h 169"/>
                <a:gd name="T28" fmla="*/ 21 w 45"/>
                <a:gd name="T29" fmla="*/ 3 h 169"/>
                <a:gd name="T30" fmla="*/ 26 w 45"/>
                <a:gd name="T31" fmla="*/ 0 h 169"/>
                <a:gd name="T32" fmla="*/ 32 w 45"/>
                <a:gd name="T33" fmla="*/ 0 h 169"/>
                <a:gd name="T34" fmla="*/ 32 w 45"/>
                <a:gd name="T35" fmla="*/ 0 h 169"/>
                <a:gd name="T36" fmla="*/ 36 w 45"/>
                <a:gd name="T37" fmla="*/ 0 h 169"/>
                <a:gd name="T38" fmla="*/ 41 w 45"/>
                <a:gd name="T39" fmla="*/ 3 h 169"/>
                <a:gd name="T40" fmla="*/ 44 w 45"/>
                <a:gd name="T41" fmla="*/ 8 h 169"/>
                <a:gd name="T42" fmla="*/ 45 w 45"/>
                <a:gd name="T43" fmla="*/ 14 h 169"/>
                <a:gd name="T44" fmla="*/ 29 w 45"/>
                <a:gd name="T45" fmla="*/ 15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169">
                  <a:moveTo>
                    <a:pt x="29" y="154"/>
                  </a:moveTo>
                  <a:lnTo>
                    <a:pt x="29" y="154"/>
                  </a:lnTo>
                  <a:lnTo>
                    <a:pt x="27" y="160"/>
                  </a:lnTo>
                  <a:lnTo>
                    <a:pt x="24" y="165"/>
                  </a:lnTo>
                  <a:lnTo>
                    <a:pt x="19" y="168"/>
                  </a:lnTo>
                  <a:lnTo>
                    <a:pt x="15" y="169"/>
                  </a:lnTo>
                  <a:lnTo>
                    <a:pt x="15" y="169"/>
                  </a:lnTo>
                  <a:lnTo>
                    <a:pt x="9" y="168"/>
                  </a:lnTo>
                  <a:lnTo>
                    <a:pt x="4" y="165"/>
                  </a:lnTo>
                  <a:lnTo>
                    <a:pt x="1" y="160"/>
                  </a:lnTo>
                  <a:lnTo>
                    <a:pt x="0" y="154"/>
                  </a:lnTo>
                  <a:lnTo>
                    <a:pt x="16" y="14"/>
                  </a:lnTo>
                  <a:lnTo>
                    <a:pt x="16" y="14"/>
                  </a:lnTo>
                  <a:lnTo>
                    <a:pt x="18" y="8"/>
                  </a:lnTo>
                  <a:lnTo>
                    <a:pt x="21" y="3"/>
                  </a:lnTo>
                  <a:lnTo>
                    <a:pt x="26" y="0"/>
                  </a:lnTo>
                  <a:lnTo>
                    <a:pt x="32" y="0"/>
                  </a:lnTo>
                  <a:lnTo>
                    <a:pt x="32" y="0"/>
                  </a:lnTo>
                  <a:lnTo>
                    <a:pt x="36" y="0"/>
                  </a:lnTo>
                  <a:lnTo>
                    <a:pt x="41" y="3"/>
                  </a:lnTo>
                  <a:lnTo>
                    <a:pt x="44" y="8"/>
                  </a:lnTo>
                  <a:lnTo>
                    <a:pt x="45" y="14"/>
                  </a:lnTo>
                  <a:lnTo>
                    <a:pt x="29"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242"/>
            <p:cNvSpPr/>
            <p:nvPr/>
          </p:nvSpPr>
          <p:spPr bwMode="auto">
            <a:xfrm>
              <a:off x="7292975" y="3476625"/>
              <a:ext cx="71437" cy="268287"/>
            </a:xfrm>
            <a:custGeom>
              <a:avLst/>
              <a:gdLst>
                <a:gd name="T0" fmla="*/ 45 w 45"/>
                <a:gd name="T1" fmla="*/ 154 h 169"/>
                <a:gd name="T2" fmla="*/ 45 w 45"/>
                <a:gd name="T3" fmla="*/ 154 h 169"/>
                <a:gd name="T4" fmla="*/ 44 w 45"/>
                <a:gd name="T5" fmla="*/ 160 h 169"/>
                <a:gd name="T6" fmla="*/ 41 w 45"/>
                <a:gd name="T7" fmla="*/ 165 h 169"/>
                <a:gd name="T8" fmla="*/ 36 w 45"/>
                <a:gd name="T9" fmla="*/ 168 h 169"/>
                <a:gd name="T10" fmla="*/ 30 w 45"/>
                <a:gd name="T11" fmla="*/ 169 h 169"/>
                <a:gd name="T12" fmla="*/ 30 w 45"/>
                <a:gd name="T13" fmla="*/ 169 h 169"/>
                <a:gd name="T14" fmla="*/ 24 w 45"/>
                <a:gd name="T15" fmla="*/ 168 h 169"/>
                <a:gd name="T16" fmla="*/ 20 w 45"/>
                <a:gd name="T17" fmla="*/ 165 h 169"/>
                <a:gd name="T18" fmla="*/ 17 w 45"/>
                <a:gd name="T19" fmla="*/ 160 h 169"/>
                <a:gd name="T20" fmla="*/ 17 w 45"/>
                <a:gd name="T21" fmla="*/ 154 h 169"/>
                <a:gd name="T22" fmla="*/ 0 w 45"/>
                <a:gd name="T23" fmla="*/ 14 h 169"/>
                <a:gd name="T24" fmla="*/ 0 w 45"/>
                <a:gd name="T25" fmla="*/ 14 h 169"/>
                <a:gd name="T26" fmla="*/ 1 w 45"/>
                <a:gd name="T27" fmla="*/ 8 h 169"/>
                <a:gd name="T28" fmla="*/ 4 w 45"/>
                <a:gd name="T29" fmla="*/ 3 h 169"/>
                <a:gd name="T30" fmla="*/ 9 w 45"/>
                <a:gd name="T31" fmla="*/ 0 h 169"/>
                <a:gd name="T32" fmla="*/ 13 w 45"/>
                <a:gd name="T33" fmla="*/ 0 h 169"/>
                <a:gd name="T34" fmla="*/ 13 w 45"/>
                <a:gd name="T35" fmla="*/ 0 h 169"/>
                <a:gd name="T36" fmla="*/ 20 w 45"/>
                <a:gd name="T37" fmla="*/ 0 h 169"/>
                <a:gd name="T38" fmla="*/ 24 w 45"/>
                <a:gd name="T39" fmla="*/ 3 h 169"/>
                <a:gd name="T40" fmla="*/ 27 w 45"/>
                <a:gd name="T41" fmla="*/ 8 h 169"/>
                <a:gd name="T42" fmla="*/ 29 w 45"/>
                <a:gd name="T43" fmla="*/ 14 h 169"/>
                <a:gd name="T44" fmla="*/ 45 w 45"/>
                <a:gd name="T45" fmla="*/ 154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5" h="169">
                  <a:moveTo>
                    <a:pt x="45" y="154"/>
                  </a:moveTo>
                  <a:lnTo>
                    <a:pt x="45" y="154"/>
                  </a:lnTo>
                  <a:lnTo>
                    <a:pt x="44" y="160"/>
                  </a:lnTo>
                  <a:lnTo>
                    <a:pt x="41" y="165"/>
                  </a:lnTo>
                  <a:lnTo>
                    <a:pt x="36" y="168"/>
                  </a:lnTo>
                  <a:lnTo>
                    <a:pt x="30" y="169"/>
                  </a:lnTo>
                  <a:lnTo>
                    <a:pt x="30" y="169"/>
                  </a:lnTo>
                  <a:lnTo>
                    <a:pt x="24" y="168"/>
                  </a:lnTo>
                  <a:lnTo>
                    <a:pt x="20" y="165"/>
                  </a:lnTo>
                  <a:lnTo>
                    <a:pt x="17" y="160"/>
                  </a:lnTo>
                  <a:lnTo>
                    <a:pt x="17" y="154"/>
                  </a:lnTo>
                  <a:lnTo>
                    <a:pt x="0" y="14"/>
                  </a:lnTo>
                  <a:lnTo>
                    <a:pt x="0" y="14"/>
                  </a:lnTo>
                  <a:lnTo>
                    <a:pt x="1" y="8"/>
                  </a:lnTo>
                  <a:lnTo>
                    <a:pt x="4" y="3"/>
                  </a:lnTo>
                  <a:lnTo>
                    <a:pt x="9" y="0"/>
                  </a:lnTo>
                  <a:lnTo>
                    <a:pt x="13" y="0"/>
                  </a:lnTo>
                  <a:lnTo>
                    <a:pt x="13" y="0"/>
                  </a:lnTo>
                  <a:lnTo>
                    <a:pt x="20" y="0"/>
                  </a:lnTo>
                  <a:lnTo>
                    <a:pt x="24" y="3"/>
                  </a:lnTo>
                  <a:lnTo>
                    <a:pt x="27" y="8"/>
                  </a:lnTo>
                  <a:lnTo>
                    <a:pt x="29" y="14"/>
                  </a:lnTo>
                  <a:lnTo>
                    <a:pt x="45" y="15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43"/>
            <p:cNvSpPr/>
            <p:nvPr/>
          </p:nvSpPr>
          <p:spPr bwMode="auto">
            <a:xfrm>
              <a:off x="7154863" y="3319463"/>
              <a:ext cx="134937" cy="134937"/>
            </a:xfrm>
            <a:custGeom>
              <a:avLst/>
              <a:gdLst>
                <a:gd name="T0" fmla="*/ 43 w 85"/>
                <a:gd name="T1" fmla="*/ 85 h 85"/>
                <a:gd name="T2" fmla="*/ 43 w 85"/>
                <a:gd name="T3" fmla="*/ 85 h 85"/>
                <a:gd name="T4" fmla="*/ 50 w 85"/>
                <a:gd name="T5" fmla="*/ 84 h 85"/>
                <a:gd name="T6" fmla="*/ 59 w 85"/>
                <a:gd name="T7" fmla="*/ 82 h 85"/>
                <a:gd name="T8" fmla="*/ 65 w 85"/>
                <a:gd name="T9" fmla="*/ 78 h 85"/>
                <a:gd name="T10" fmla="*/ 72 w 85"/>
                <a:gd name="T11" fmla="*/ 73 h 85"/>
                <a:gd name="T12" fmla="*/ 78 w 85"/>
                <a:gd name="T13" fmla="*/ 66 h 85"/>
                <a:gd name="T14" fmla="*/ 81 w 85"/>
                <a:gd name="T15" fmla="*/ 59 h 85"/>
                <a:gd name="T16" fmla="*/ 84 w 85"/>
                <a:gd name="T17" fmla="*/ 50 h 85"/>
                <a:gd name="T18" fmla="*/ 85 w 85"/>
                <a:gd name="T19" fmla="*/ 43 h 85"/>
                <a:gd name="T20" fmla="*/ 85 w 85"/>
                <a:gd name="T21" fmla="*/ 43 h 85"/>
                <a:gd name="T22" fmla="*/ 84 w 85"/>
                <a:gd name="T23" fmla="*/ 34 h 85"/>
                <a:gd name="T24" fmla="*/ 81 w 85"/>
                <a:gd name="T25" fmla="*/ 26 h 85"/>
                <a:gd name="T26" fmla="*/ 78 w 85"/>
                <a:gd name="T27" fmla="*/ 18 h 85"/>
                <a:gd name="T28" fmla="*/ 72 w 85"/>
                <a:gd name="T29" fmla="*/ 12 h 85"/>
                <a:gd name="T30" fmla="*/ 65 w 85"/>
                <a:gd name="T31" fmla="*/ 8 h 85"/>
                <a:gd name="T32" fmla="*/ 59 w 85"/>
                <a:gd name="T33" fmla="*/ 3 h 85"/>
                <a:gd name="T34" fmla="*/ 50 w 85"/>
                <a:gd name="T35" fmla="*/ 0 h 85"/>
                <a:gd name="T36" fmla="*/ 43 w 85"/>
                <a:gd name="T37" fmla="*/ 0 h 85"/>
                <a:gd name="T38" fmla="*/ 43 w 85"/>
                <a:gd name="T39" fmla="*/ 0 h 85"/>
                <a:gd name="T40" fmla="*/ 33 w 85"/>
                <a:gd name="T41" fmla="*/ 0 h 85"/>
                <a:gd name="T42" fmla="*/ 26 w 85"/>
                <a:gd name="T43" fmla="*/ 3 h 85"/>
                <a:gd name="T44" fmla="*/ 18 w 85"/>
                <a:gd name="T45" fmla="*/ 8 h 85"/>
                <a:gd name="T46" fmla="*/ 12 w 85"/>
                <a:gd name="T47" fmla="*/ 12 h 85"/>
                <a:gd name="T48" fmla="*/ 6 w 85"/>
                <a:gd name="T49" fmla="*/ 18 h 85"/>
                <a:gd name="T50" fmla="*/ 3 w 85"/>
                <a:gd name="T51" fmla="*/ 26 h 85"/>
                <a:gd name="T52" fmla="*/ 0 w 85"/>
                <a:gd name="T53" fmla="*/ 34 h 85"/>
                <a:gd name="T54" fmla="*/ 0 w 85"/>
                <a:gd name="T55" fmla="*/ 43 h 85"/>
                <a:gd name="T56" fmla="*/ 0 w 85"/>
                <a:gd name="T57" fmla="*/ 43 h 85"/>
                <a:gd name="T58" fmla="*/ 0 w 85"/>
                <a:gd name="T59" fmla="*/ 50 h 85"/>
                <a:gd name="T60" fmla="*/ 3 w 85"/>
                <a:gd name="T61" fmla="*/ 59 h 85"/>
                <a:gd name="T62" fmla="*/ 6 w 85"/>
                <a:gd name="T63" fmla="*/ 66 h 85"/>
                <a:gd name="T64" fmla="*/ 12 w 85"/>
                <a:gd name="T65" fmla="*/ 73 h 85"/>
                <a:gd name="T66" fmla="*/ 18 w 85"/>
                <a:gd name="T67" fmla="*/ 78 h 85"/>
                <a:gd name="T68" fmla="*/ 26 w 85"/>
                <a:gd name="T69" fmla="*/ 82 h 85"/>
                <a:gd name="T70" fmla="*/ 33 w 85"/>
                <a:gd name="T71" fmla="*/ 84 h 85"/>
                <a:gd name="T72" fmla="*/ 43 w 85"/>
                <a:gd name="T73" fmla="*/ 85 h 85"/>
                <a:gd name="T74" fmla="*/ 43 w 85"/>
                <a:gd name="T75"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85">
                  <a:moveTo>
                    <a:pt x="43" y="85"/>
                  </a:moveTo>
                  <a:lnTo>
                    <a:pt x="43" y="85"/>
                  </a:lnTo>
                  <a:lnTo>
                    <a:pt x="50" y="84"/>
                  </a:lnTo>
                  <a:lnTo>
                    <a:pt x="59" y="82"/>
                  </a:lnTo>
                  <a:lnTo>
                    <a:pt x="65" y="78"/>
                  </a:lnTo>
                  <a:lnTo>
                    <a:pt x="72" y="73"/>
                  </a:lnTo>
                  <a:lnTo>
                    <a:pt x="78" y="66"/>
                  </a:lnTo>
                  <a:lnTo>
                    <a:pt x="81" y="59"/>
                  </a:lnTo>
                  <a:lnTo>
                    <a:pt x="84" y="50"/>
                  </a:lnTo>
                  <a:lnTo>
                    <a:pt x="85" y="43"/>
                  </a:lnTo>
                  <a:lnTo>
                    <a:pt x="85" y="43"/>
                  </a:lnTo>
                  <a:lnTo>
                    <a:pt x="84" y="34"/>
                  </a:lnTo>
                  <a:lnTo>
                    <a:pt x="81" y="26"/>
                  </a:lnTo>
                  <a:lnTo>
                    <a:pt x="78" y="18"/>
                  </a:lnTo>
                  <a:lnTo>
                    <a:pt x="72" y="12"/>
                  </a:lnTo>
                  <a:lnTo>
                    <a:pt x="65" y="8"/>
                  </a:lnTo>
                  <a:lnTo>
                    <a:pt x="59" y="3"/>
                  </a:lnTo>
                  <a:lnTo>
                    <a:pt x="50" y="0"/>
                  </a:lnTo>
                  <a:lnTo>
                    <a:pt x="43" y="0"/>
                  </a:lnTo>
                  <a:lnTo>
                    <a:pt x="43" y="0"/>
                  </a:lnTo>
                  <a:lnTo>
                    <a:pt x="33" y="0"/>
                  </a:lnTo>
                  <a:lnTo>
                    <a:pt x="26" y="3"/>
                  </a:lnTo>
                  <a:lnTo>
                    <a:pt x="18" y="8"/>
                  </a:lnTo>
                  <a:lnTo>
                    <a:pt x="12" y="12"/>
                  </a:lnTo>
                  <a:lnTo>
                    <a:pt x="6" y="18"/>
                  </a:lnTo>
                  <a:lnTo>
                    <a:pt x="3" y="26"/>
                  </a:lnTo>
                  <a:lnTo>
                    <a:pt x="0" y="34"/>
                  </a:lnTo>
                  <a:lnTo>
                    <a:pt x="0" y="43"/>
                  </a:lnTo>
                  <a:lnTo>
                    <a:pt x="0" y="43"/>
                  </a:lnTo>
                  <a:lnTo>
                    <a:pt x="0" y="50"/>
                  </a:lnTo>
                  <a:lnTo>
                    <a:pt x="3" y="59"/>
                  </a:lnTo>
                  <a:lnTo>
                    <a:pt x="6" y="66"/>
                  </a:lnTo>
                  <a:lnTo>
                    <a:pt x="12" y="73"/>
                  </a:lnTo>
                  <a:lnTo>
                    <a:pt x="18" y="78"/>
                  </a:lnTo>
                  <a:lnTo>
                    <a:pt x="26" y="82"/>
                  </a:lnTo>
                  <a:lnTo>
                    <a:pt x="33" y="84"/>
                  </a:lnTo>
                  <a:lnTo>
                    <a:pt x="43" y="85"/>
                  </a:lnTo>
                  <a:lnTo>
                    <a:pt x="43" y="8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244"/>
            <p:cNvSpPr/>
            <p:nvPr/>
          </p:nvSpPr>
          <p:spPr bwMode="auto">
            <a:xfrm>
              <a:off x="7146925" y="3673475"/>
              <a:ext cx="63500" cy="298450"/>
            </a:xfrm>
            <a:custGeom>
              <a:avLst/>
              <a:gdLst>
                <a:gd name="T0" fmla="*/ 40 w 40"/>
                <a:gd name="T1" fmla="*/ 169 h 188"/>
                <a:gd name="T2" fmla="*/ 40 w 40"/>
                <a:gd name="T3" fmla="*/ 169 h 188"/>
                <a:gd name="T4" fmla="*/ 38 w 40"/>
                <a:gd name="T5" fmla="*/ 176 h 188"/>
                <a:gd name="T6" fmla="*/ 34 w 40"/>
                <a:gd name="T7" fmla="*/ 182 h 188"/>
                <a:gd name="T8" fmla="*/ 28 w 40"/>
                <a:gd name="T9" fmla="*/ 187 h 188"/>
                <a:gd name="T10" fmla="*/ 20 w 40"/>
                <a:gd name="T11" fmla="*/ 188 h 188"/>
                <a:gd name="T12" fmla="*/ 20 w 40"/>
                <a:gd name="T13" fmla="*/ 188 h 188"/>
                <a:gd name="T14" fmla="*/ 12 w 40"/>
                <a:gd name="T15" fmla="*/ 187 h 188"/>
                <a:gd name="T16" fmla="*/ 5 w 40"/>
                <a:gd name="T17" fmla="*/ 182 h 188"/>
                <a:gd name="T18" fmla="*/ 2 w 40"/>
                <a:gd name="T19" fmla="*/ 176 h 188"/>
                <a:gd name="T20" fmla="*/ 0 w 40"/>
                <a:gd name="T21" fmla="*/ 169 h 188"/>
                <a:gd name="T22" fmla="*/ 0 w 40"/>
                <a:gd name="T23" fmla="*/ 19 h 188"/>
                <a:gd name="T24" fmla="*/ 0 w 40"/>
                <a:gd name="T25" fmla="*/ 19 h 188"/>
                <a:gd name="T26" fmla="*/ 2 w 40"/>
                <a:gd name="T27" fmla="*/ 12 h 188"/>
                <a:gd name="T28" fmla="*/ 5 w 40"/>
                <a:gd name="T29" fmla="*/ 6 h 188"/>
                <a:gd name="T30" fmla="*/ 12 w 40"/>
                <a:gd name="T31" fmla="*/ 1 h 188"/>
                <a:gd name="T32" fmla="*/ 20 w 40"/>
                <a:gd name="T33" fmla="*/ 0 h 188"/>
                <a:gd name="T34" fmla="*/ 20 w 40"/>
                <a:gd name="T35" fmla="*/ 0 h 188"/>
                <a:gd name="T36" fmla="*/ 28 w 40"/>
                <a:gd name="T37" fmla="*/ 1 h 188"/>
                <a:gd name="T38" fmla="*/ 34 w 40"/>
                <a:gd name="T39" fmla="*/ 6 h 188"/>
                <a:gd name="T40" fmla="*/ 38 w 40"/>
                <a:gd name="T41" fmla="*/ 12 h 188"/>
                <a:gd name="T42" fmla="*/ 40 w 40"/>
                <a:gd name="T43" fmla="*/ 19 h 188"/>
                <a:gd name="T44" fmla="*/ 40 w 40"/>
                <a:gd name="T45" fmla="*/ 16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188">
                  <a:moveTo>
                    <a:pt x="40" y="169"/>
                  </a:moveTo>
                  <a:lnTo>
                    <a:pt x="40" y="169"/>
                  </a:lnTo>
                  <a:lnTo>
                    <a:pt x="38" y="176"/>
                  </a:lnTo>
                  <a:lnTo>
                    <a:pt x="34" y="182"/>
                  </a:lnTo>
                  <a:lnTo>
                    <a:pt x="28" y="187"/>
                  </a:lnTo>
                  <a:lnTo>
                    <a:pt x="20" y="188"/>
                  </a:lnTo>
                  <a:lnTo>
                    <a:pt x="20" y="188"/>
                  </a:lnTo>
                  <a:lnTo>
                    <a:pt x="12" y="187"/>
                  </a:lnTo>
                  <a:lnTo>
                    <a:pt x="5" y="182"/>
                  </a:lnTo>
                  <a:lnTo>
                    <a:pt x="2" y="176"/>
                  </a:lnTo>
                  <a:lnTo>
                    <a:pt x="0" y="169"/>
                  </a:lnTo>
                  <a:lnTo>
                    <a:pt x="0" y="19"/>
                  </a:lnTo>
                  <a:lnTo>
                    <a:pt x="0" y="19"/>
                  </a:lnTo>
                  <a:lnTo>
                    <a:pt x="2" y="12"/>
                  </a:lnTo>
                  <a:lnTo>
                    <a:pt x="5" y="6"/>
                  </a:lnTo>
                  <a:lnTo>
                    <a:pt x="12" y="1"/>
                  </a:lnTo>
                  <a:lnTo>
                    <a:pt x="20" y="0"/>
                  </a:lnTo>
                  <a:lnTo>
                    <a:pt x="20" y="0"/>
                  </a:lnTo>
                  <a:lnTo>
                    <a:pt x="28" y="1"/>
                  </a:lnTo>
                  <a:lnTo>
                    <a:pt x="34" y="6"/>
                  </a:lnTo>
                  <a:lnTo>
                    <a:pt x="38" y="12"/>
                  </a:lnTo>
                  <a:lnTo>
                    <a:pt x="40" y="19"/>
                  </a:lnTo>
                  <a:lnTo>
                    <a:pt x="40" y="1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 name="Freeform 245"/>
            <p:cNvSpPr/>
            <p:nvPr/>
          </p:nvSpPr>
          <p:spPr bwMode="auto">
            <a:xfrm>
              <a:off x="7234238" y="3673475"/>
              <a:ext cx="63500" cy="298450"/>
            </a:xfrm>
            <a:custGeom>
              <a:avLst/>
              <a:gdLst>
                <a:gd name="T0" fmla="*/ 40 w 40"/>
                <a:gd name="T1" fmla="*/ 169 h 188"/>
                <a:gd name="T2" fmla="*/ 40 w 40"/>
                <a:gd name="T3" fmla="*/ 169 h 188"/>
                <a:gd name="T4" fmla="*/ 38 w 40"/>
                <a:gd name="T5" fmla="*/ 176 h 188"/>
                <a:gd name="T6" fmla="*/ 34 w 40"/>
                <a:gd name="T7" fmla="*/ 182 h 188"/>
                <a:gd name="T8" fmla="*/ 28 w 40"/>
                <a:gd name="T9" fmla="*/ 187 h 188"/>
                <a:gd name="T10" fmla="*/ 20 w 40"/>
                <a:gd name="T11" fmla="*/ 188 h 188"/>
                <a:gd name="T12" fmla="*/ 20 w 40"/>
                <a:gd name="T13" fmla="*/ 188 h 188"/>
                <a:gd name="T14" fmla="*/ 12 w 40"/>
                <a:gd name="T15" fmla="*/ 187 h 188"/>
                <a:gd name="T16" fmla="*/ 6 w 40"/>
                <a:gd name="T17" fmla="*/ 182 h 188"/>
                <a:gd name="T18" fmla="*/ 2 w 40"/>
                <a:gd name="T19" fmla="*/ 176 h 188"/>
                <a:gd name="T20" fmla="*/ 0 w 40"/>
                <a:gd name="T21" fmla="*/ 169 h 188"/>
                <a:gd name="T22" fmla="*/ 0 w 40"/>
                <a:gd name="T23" fmla="*/ 19 h 188"/>
                <a:gd name="T24" fmla="*/ 0 w 40"/>
                <a:gd name="T25" fmla="*/ 19 h 188"/>
                <a:gd name="T26" fmla="*/ 2 w 40"/>
                <a:gd name="T27" fmla="*/ 12 h 188"/>
                <a:gd name="T28" fmla="*/ 6 w 40"/>
                <a:gd name="T29" fmla="*/ 6 h 188"/>
                <a:gd name="T30" fmla="*/ 12 w 40"/>
                <a:gd name="T31" fmla="*/ 1 h 188"/>
                <a:gd name="T32" fmla="*/ 20 w 40"/>
                <a:gd name="T33" fmla="*/ 0 h 188"/>
                <a:gd name="T34" fmla="*/ 20 w 40"/>
                <a:gd name="T35" fmla="*/ 0 h 188"/>
                <a:gd name="T36" fmla="*/ 28 w 40"/>
                <a:gd name="T37" fmla="*/ 1 h 188"/>
                <a:gd name="T38" fmla="*/ 34 w 40"/>
                <a:gd name="T39" fmla="*/ 6 h 188"/>
                <a:gd name="T40" fmla="*/ 38 w 40"/>
                <a:gd name="T41" fmla="*/ 12 h 188"/>
                <a:gd name="T42" fmla="*/ 40 w 40"/>
                <a:gd name="T43" fmla="*/ 19 h 188"/>
                <a:gd name="T44" fmla="*/ 40 w 40"/>
                <a:gd name="T45" fmla="*/ 169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0" h="188">
                  <a:moveTo>
                    <a:pt x="40" y="169"/>
                  </a:moveTo>
                  <a:lnTo>
                    <a:pt x="40" y="169"/>
                  </a:lnTo>
                  <a:lnTo>
                    <a:pt x="38" y="176"/>
                  </a:lnTo>
                  <a:lnTo>
                    <a:pt x="34" y="182"/>
                  </a:lnTo>
                  <a:lnTo>
                    <a:pt x="28" y="187"/>
                  </a:lnTo>
                  <a:lnTo>
                    <a:pt x="20" y="188"/>
                  </a:lnTo>
                  <a:lnTo>
                    <a:pt x="20" y="188"/>
                  </a:lnTo>
                  <a:lnTo>
                    <a:pt x="12" y="187"/>
                  </a:lnTo>
                  <a:lnTo>
                    <a:pt x="6" y="182"/>
                  </a:lnTo>
                  <a:lnTo>
                    <a:pt x="2" y="176"/>
                  </a:lnTo>
                  <a:lnTo>
                    <a:pt x="0" y="169"/>
                  </a:lnTo>
                  <a:lnTo>
                    <a:pt x="0" y="19"/>
                  </a:lnTo>
                  <a:lnTo>
                    <a:pt x="0" y="19"/>
                  </a:lnTo>
                  <a:lnTo>
                    <a:pt x="2" y="12"/>
                  </a:lnTo>
                  <a:lnTo>
                    <a:pt x="6" y="6"/>
                  </a:lnTo>
                  <a:lnTo>
                    <a:pt x="12" y="1"/>
                  </a:lnTo>
                  <a:lnTo>
                    <a:pt x="20" y="0"/>
                  </a:lnTo>
                  <a:lnTo>
                    <a:pt x="20" y="0"/>
                  </a:lnTo>
                  <a:lnTo>
                    <a:pt x="28" y="1"/>
                  </a:lnTo>
                  <a:lnTo>
                    <a:pt x="34" y="6"/>
                  </a:lnTo>
                  <a:lnTo>
                    <a:pt x="38" y="12"/>
                  </a:lnTo>
                  <a:lnTo>
                    <a:pt x="40" y="19"/>
                  </a:lnTo>
                  <a:lnTo>
                    <a:pt x="40" y="16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246"/>
            <p:cNvSpPr/>
            <p:nvPr/>
          </p:nvSpPr>
          <p:spPr bwMode="auto">
            <a:xfrm>
              <a:off x="7108825" y="3459163"/>
              <a:ext cx="227012" cy="257175"/>
            </a:xfrm>
            <a:custGeom>
              <a:avLst/>
              <a:gdLst>
                <a:gd name="T0" fmla="*/ 122 w 143"/>
                <a:gd name="T1" fmla="*/ 138 h 162"/>
                <a:gd name="T2" fmla="*/ 122 w 143"/>
                <a:gd name="T3" fmla="*/ 138 h 162"/>
                <a:gd name="T4" fmla="*/ 120 w 143"/>
                <a:gd name="T5" fmla="*/ 145 h 162"/>
                <a:gd name="T6" fmla="*/ 117 w 143"/>
                <a:gd name="T7" fmla="*/ 151 h 162"/>
                <a:gd name="T8" fmla="*/ 114 w 143"/>
                <a:gd name="T9" fmla="*/ 156 h 162"/>
                <a:gd name="T10" fmla="*/ 110 w 143"/>
                <a:gd name="T11" fmla="*/ 159 h 162"/>
                <a:gd name="T12" fmla="*/ 104 w 143"/>
                <a:gd name="T13" fmla="*/ 160 h 162"/>
                <a:gd name="T14" fmla="*/ 96 w 143"/>
                <a:gd name="T15" fmla="*/ 162 h 162"/>
                <a:gd name="T16" fmla="*/ 81 w 143"/>
                <a:gd name="T17" fmla="*/ 162 h 162"/>
                <a:gd name="T18" fmla="*/ 62 w 143"/>
                <a:gd name="T19" fmla="*/ 162 h 162"/>
                <a:gd name="T20" fmla="*/ 62 w 143"/>
                <a:gd name="T21" fmla="*/ 162 h 162"/>
                <a:gd name="T22" fmla="*/ 47 w 143"/>
                <a:gd name="T23" fmla="*/ 162 h 162"/>
                <a:gd name="T24" fmla="*/ 40 w 143"/>
                <a:gd name="T25" fmla="*/ 160 h 162"/>
                <a:gd name="T26" fmla="*/ 33 w 143"/>
                <a:gd name="T27" fmla="*/ 159 h 162"/>
                <a:gd name="T28" fmla="*/ 29 w 143"/>
                <a:gd name="T29" fmla="*/ 156 h 162"/>
                <a:gd name="T30" fmla="*/ 24 w 143"/>
                <a:gd name="T31" fmla="*/ 151 h 162"/>
                <a:gd name="T32" fmla="*/ 23 w 143"/>
                <a:gd name="T33" fmla="*/ 145 h 162"/>
                <a:gd name="T34" fmla="*/ 21 w 143"/>
                <a:gd name="T35" fmla="*/ 138 h 162"/>
                <a:gd name="T36" fmla="*/ 21 w 143"/>
                <a:gd name="T37" fmla="*/ 42 h 162"/>
                <a:gd name="T38" fmla="*/ 21 w 143"/>
                <a:gd name="T39" fmla="*/ 42 h 162"/>
                <a:gd name="T40" fmla="*/ 12 w 143"/>
                <a:gd name="T41" fmla="*/ 35 h 162"/>
                <a:gd name="T42" fmla="*/ 6 w 143"/>
                <a:gd name="T43" fmla="*/ 31 h 162"/>
                <a:gd name="T44" fmla="*/ 1 w 143"/>
                <a:gd name="T45" fmla="*/ 26 h 162"/>
                <a:gd name="T46" fmla="*/ 0 w 143"/>
                <a:gd name="T47" fmla="*/ 22 h 162"/>
                <a:gd name="T48" fmla="*/ 0 w 143"/>
                <a:gd name="T49" fmla="*/ 19 h 162"/>
                <a:gd name="T50" fmla="*/ 3 w 143"/>
                <a:gd name="T51" fmla="*/ 14 h 162"/>
                <a:gd name="T52" fmla="*/ 6 w 143"/>
                <a:gd name="T53" fmla="*/ 11 h 162"/>
                <a:gd name="T54" fmla="*/ 12 w 143"/>
                <a:gd name="T55" fmla="*/ 10 h 162"/>
                <a:gd name="T56" fmla="*/ 24 w 143"/>
                <a:gd name="T57" fmla="*/ 5 h 162"/>
                <a:gd name="T58" fmla="*/ 38 w 143"/>
                <a:gd name="T59" fmla="*/ 2 h 162"/>
                <a:gd name="T60" fmla="*/ 62 w 143"/>
                <a:gd name="T61" fmla="*/ 0 h 162"/>
                <a:gd name="T62" fmla="*/ 81 w 143"/>
                <a:gd name="T63" fmla="*/ 0 h 162"/>
                <a:gd name="T64" fmla="*/ 81 w 143"/>
                <a:gd name="T65" fmla="*/ 0 h 162"/>
                <a:gd name="T66" fmla="*/ 91 w 143"/>
                <a:gd name="T67" fmla="*/ 0 h 162"/>
                <a:gd name="T68" fmla="*/ 105 w 143"/>
                <a:gd name="T69" fmla="*/ 2 h 162"/>
                <a:gd name="T70" fmla="*/ 119 w 143"/>
                <a:gd name="T71" fmla="*/ 5 h 162"/>
                <a:gd name="T72" fmla="*/ 133 w 143"/>
                <a:gd name="T73" fmla="*/ 10 h 162"/>
                <a:gd name="T74" fmla="*/ 137 w 143"/>
                <a:gd name="T75" fmla="*/ 13 h 162"/>
                <a:gd name="T76" fmla="*/ 140 w 143"/>
                <a:gd name="T77" fmla="*/ 16 h 162"/>
                <a:gd name="T78" fmla="*/ 143 w 143"/>
                <a:gd name="T79" fmla="*/ 19 h 162"/>
                <a:gd name="T80" fmla="*/ 143 w 143"/>
                <a:gd name="T81" fmla="*/ 22 h 162"/>
                <a:gd name="T82" fmla="*/ 142 w 143"/>
                <a:gd name="T83" fmla="*/ 26 h 162"/>
                <a:gd name="T84" fmla="*/ 137 w 143"/>
                <a:gd name="T85" fmla="*/ 31 h 162"/>
                <a:gd name="T86" fmla="*/ 131 w 143"/>
                <a:gd name="T87" fmla="*/ 35 h 162"/>
                <a:gd name="T88" fmla="*/ 122 w 143"/>
                <a:gd name="T89" fmla="*/ 42 h 162"/>
                <a:gd name="T90" fmla="*/ 122 w 143"/>
                <a:gd name="T91" fmla="*/ 138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43" h="162">
                  <a:moveTo>
                    <a:pt x="122" y="138"/>
                  </a:moveTo>
                  <a:lnTo>
                    <a:pt x="122" y="138"/>
                  </a:lnTo>
                  <a:lnTo>
                    <a:pt x="120" y="145"/>
                  </a:lnTo>
                  <a:lnTo>
                    <a:pt x="117" y="151"/>
                  </a:lnTo>
                  <a:lnTo>
                    <a:pt x="114" y="156"/>
                  </a:lnTo>
                  <a:lnTo>
                    <a:pt x="110" y="159"/>
                  </a:lnTo>
                  <a:lnTo>
                    <a:pt x="104" y="160"/>
                  </a:lnTo>
                  <a:lnTo>
                    <a:pt x="96" y="162"/>
                  </a:lnTo>
                  <a:lnTo>
                    <a:pt x="81" y="162"/>
                  </a:lnTo>
                  <a:lnTo>
                    <a:pt x="62" y="162"/>
                  </a:lnTo>
                  <a:lnTo>
                    <a:pt x="62" y="162"/>
                  </a:lnTo>
                  <a:lnTo>
                    <a:pt x="47" y="162"/>
                  </a:lnTo>
                  <a:lnTo>
                    <a:pt x="40" y="160"/>
                  </a:lnTo>
                  <a:lnTo>
                    <a:pt x="33" y="159"/>
                  </a:lnTo>
                  <a:lnTo>
                    <a:pt x="29" y="156"/>
                  </a:lnTo>
                  <a:lnTo>
                    <a:pt x="24" y="151"/>
                  </a:lnTo>
                  <a:lnTo>
                    <a:pt x="23" y="145"/>
                  </a:lnTo>
                  <a:lnTo>
                    <a:pt x="21" y="138"/>
                  </a:lnTo>
                  <a:lnTo>
                    <a:pt x="21" y="42"/>
                  </a:lnTo>
                  <a:lnTo>
                    <a:pt x="21" y="42"/>
                  </a:lnTo>
                  <a:lnTo>
                    <a:pt x="12" y="35"/>
                  </a:lnTo>
                  <a:lnTo>
                    <a:pt x="6" y="31"/>
                  </a:lnTo>
                  <a:lnTo>
                    <a:pt x="1" y="26"/>
                  </a:lnTo>
                  <a:lnTo>
                    <a:pt x="0" y="22"/>
                  </a:lnTo>
                  <a:lnTo>
                    <a:pt x="0" y="19"/>
                  </a:lnTo>
                  <a:lnTo>
                    <a:pt x="3" y="14"/>
                  </a:lnTo>
                  <a:lnTo>
                    <a:pt x="6" y="11"/>
                  </a:lnTo>
                  <a:lnTo>
                    <a:pt x="12" y="10"/>
                  </a:lnTo>
                  <a:lnTo>
                    <a:pt x="24" y="5"/>
                  </a:lnTo>
                  <a:lnTo>
                    <a:pt x="38" y="2"/>
                  </a:lnTo>
                  <a:lnTo>
                    <a:pt x="62" y="0"/>
                  </a:lnTo>
                  <a:lnTo>
                    <a:pt x="81" y="0"/>
                  </a:lnTo>
                  <a:lnTo>
                    <a:pt x="81" y="0"/>
                  </a:lnTo>
                  <a:lnTo>
                    <a:pt x="91" y="0"/>
                  </a:lnTo>
                  <a:lnTo>
                    <a:pt x="105" y="2"/>
                  </a:lnTo>
                  <a:lnTo>
                    <a:pt x="119" y="5"/>
                  </a:lnTo>
                  <a:lnTo>
                    <a:pt x="133" y="10"/>
                  </a:lnTo>
                  <a:lnTo>
                    <a:pt x="137" y="13"/>
                  </a:lnTo>
                  <a:lnTo>
                    <a:pt x="140" y="16"/>
                  </a:lnTo>
                  <a:lnTo>
                    <a:pt x="143" y="19"/>
                  </a:lnTo>
                  <a:lnTo>
                    <a:pt x="143" y="22"/>
                  </a:lnTo>
                  <a:lnTo>
                    <a:pt x="142" y="26"/>
                  </a:lnTo>
                  <a:lnTo>
                    <a:pt x="137" y="31"/>
                  </a:lnTo>
                  <a:lnTo>
                    <a:pt x="131" y="35"/>
                  </a:lnTo>
                  <a:lnTo>
                    <a:pt x="122" y="42"/>
                  </a:lnTo>
                  <a:lnTo>
                    <a:pt x="122" y="13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7" name="矩形 26"/>
          <p:cNvSpPr/>
          <p:nvPr/>
        </p:nvSpPr>
        <p:spPr>
          <a:xfrm>
            <a:off x="1963420" y="890270"/>
            <a:ext cx="3023870" cy="5077460"/>
          </a:xfrm>
          <a:prstGeom prst="rect">
            <a:avLst/>
          </a:prstGeom>
        </p:spPr>
        <p:txBody>
          <a:bodyPr wrap="square">
            <a:spAutoFit/>
          </a:bodyPr>
          <a:lstStyle/>
          <a:p>
            <a:pPr>
              <a:lnSpc>
                <a:spcPct val="150000"/>
              </a:lnSpc>
            </a:pPr>
            <a:r>
              <a:rPr lang="en-US" altLang="zh-CN" sz="1200" dirty="0">
                <a:solidFill>
                  <a:schemeClr val="tx1">
                    <a:lumMod val="75000"/>
                    <a:lumOff val="25000"/>
                  </a:schemeClr>
                </a:solidFill>
              </a:rPr>
              <a:t>Xiao wang, a junior at east China university of political science and law in Shanghai, visited Shanghai Disneyland on jan 30, 2019. Before entering the park, xiao wang spent more than 40 yuan on cookies and other snacks. But at the entrance, xiao wang was forced to turn over bags by the staff, and blocked.</a:t>
            </a:r>
          </a:p>
          <a:p>
            <a:pPr>
              <a:lnSpc>
                <a:spcPct val="150000"/>
              </a:lnSpc>
            </a:pPr>
            <a:endParaRPr lang="en-US" altLang="zh-CN" sz="1200" dirty="0">
              <a:solidFill>
                <a:schemeClr val="tx1">
                  <a:lumMod val="75000"/>
                  <a:lumOff val="25000"/>
                </a:schemeClr>
              </a:solidFill>
            </a:endParaRPr>
          </a:p>
          <a:p>
            <a:pPr>
              <a:lnSpc>
                <a:spcPct val="150000"/>
              </a:lnSpc>
            </a:pPr>
            <a:endParaRPr lang="en-US" altLang="zh-CN" sz="1200" dirty="0">
              <a:solidFill>
                <a:schemeClr val="tx1">
                  <a:lumMod val="75000"/>
                  <a:lumOff val="25000"/>
                </a:schemeClr>
              </a:solidFill>
            </a:endParaRPr>
          </a:p>
          <a:p>
            <a:pPr>
              <a:lnSpc>
                <a:spcPct val="150000"/>
              </a:lnSpc>
            </a:pPr>
            <a:r>
              <a:rPr lang="en-US" altLang="zh-CN" sz="1200" dirty="0">
                <a:solidFill>
                  <a:schemeClr val="tx1">
                    <a:lumMod val="75000"/>
                    <a:lumOff val="25000"/>
                  </a:schemeClr>
                </a:solidFill>
              </a:rPr>
              <a:t>On December 6, Shanghai Disneyland unveiled a new four-tier fare structure, with regular, special, peak and special peak days, instead of the current three-tier fare structure. Among them, the ticket price for some statutory holidays and their related holidays or special peak days is 699 yuan.</a:t>
            </a:r>
          </a:p>
        </p:txBody>
      </p:sp>
      <p:sp>
        <p:nvSpPr>
          <p:cNvPr id="28" name="文本框 27"/>
          <p:cNvSpPr txBox="1"/>
          <p:nvPr/>
        </p:nvSpPr>
        <p:spPr>
          <a:xfrm>
            <a:off x="5753397" y="1389310"/>
            <a:ext cx="1148080" cy="645160"/>
          </a:xfrm>
          <a:prstGeom prst="rect">
            <a:avLst/>
          </a:prstGeom>
          <a:noFill/>
        </p:spPr>
        <p:txBody>
          <a:bodyPr wrap="none" rtlCol="0">
            <a:spAutoFit/>
          </a:bodyPr>
          <a:lstStyle/>
          <a:p>
            <a:r>
              <a:rPr lang="en-US" altLang="zh-CN" sz="3600" b="1" dirty="0"/>
              <a:t>52%</a:t>
            </a:r>
            <a:endParaRPr lang="zh-CN" altLang="en-US" sz="3600" b="1" dirty="0"/>
          </a:p>
        </p:txBody>
      </p:sp>
      <p:sp>
        <p:nvSpPr>
          <p:cNvPr id="29" name="文本框 28"/>
          <p:cNvSpPr txBox="1"/>
          <p:nvPr/>
        </p:nvSpPr>
        <p:spPr>
          <a:xfrm>
            <a:off x="5845468" y="2066664"/>
            <a:ext cx="1743177" cy="506730"/>
          </a:xfrm>
          <a:prstGeom prst="rect">
            <a:avLst/>
          </a:prstGeom>
          <a:noFill/>
        </p:spPr>
        <p:txBody>
          <a:bodyPr wrap="square" rtlCol="0">
            <a:spAutoFit/>
          </a:bodyPr>
          <a:lstStyle/>
          <a:p>
            <a:r>
              <a:rPr lang="en-US" altLang="zh-CN" sz="1600" b="1" dirty="0">
                <a:solidFill>
                  <a:schemeClr val="tx1">
                    <a:lumMod val="75000"/>
                    <a:lumOff val="25000"/>
                  </a:schemeClr>
                </a:solidFill>
                <a:cs typeface="Arial" panose="020B0604020202090204" pitchFamily="34" charset="0"/>
              </a:rPr>
              <a:t>bye,bye</a:t>
            </a:r>
          </a:p>
          <a:p>
            <a:endParaRPr lang="en-US" altLang="zh-CN" sz="1100" dirty="0">
              <a:solidFill>
                <a:schemeClr val="tx1">
                  <a:lumMod val="50000"/>
                  <a:lumOff val="50000"/>
                </a:schemeClr>
              </a:solidFill>
              <a:cs typeface="Arial" panose="020B0604020202090204" pitchFamily="34" charset="0"/>
            </a:endParaRPr>
          </a:p>
        </p:txBody>
      </p:sp>
      <p:sp>
        <p:nvSpPr>
          <p:cNvPr id="36" name="文本框 35"/>
          <p:cNvSpPr txBox="1"/>
          <p:nvPr/>
        </p:nvSpPr>
        <p:spPr>
          <a:xfrm>
            <a:off x="8305287" y="2173460"/>
            <a:ext cx="632069" cy="400110"/>
          </a:xfrm>
          <a:prstGeom prst="rect">
            <a:avLst/>
          </a:prstGeom>
          <a:noFill/>
        </p:spPr>
        <p:txBody>
          <a:bodyPr wrap="none" rtlCol="0">
            <a:spAutoFit/>
          </a:bodyPr>
          <a:lstStyle/>
          <a:p>
            <a:pPr algn="ctr"/>
            <a:r>
              <a:rPr lang="en-US" altLang="zh-CN" sz="2000" b="1" dirty="0">
                <a:solidFill>
                  <a:schemeClr val="accent3"/>
                </a:solidFill>
              </a:rPr>
              <a:t>90%</a:t>
            </a:r>
            <a:endParaRPr lang="zh-CN" altLang="en-US" sz="2000" b="1" dirty="0">
              <a:solidFill>
                <a:schemeClr val="accent3"/>
              </a:solidFill>
            </a:endParaRPr>
          </a:p>
        </p:txBody>
      </p:sp>
      <p:grpSp>
        <p:nvGrpSpPr>
          <p:cNvPr id="41" name="组合 40"/>
          <p:cNvGrpSpPr/>
          <p:nvPr/>
        </p:nvGrpSpPr>
        <p:grpSpPr>
          <a:xfrm>
            <a:off x="-384527" y="-110260"/>
            <a:ext cx="2556356" cy="2296167"/>
            <a:chOff x="-1344978" y="-685187"/>
            <a:chExt cx="6781080" cy="6092478"/>
          </a:xfrm>
        </p:grpSpPr>
        <p:sp>
          <p:nvSpPr>
            <p:cNvPr id="42" name="椭圆 4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5" name="直接连接符 54"/>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6" name="平行四边形 55"/>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p>
        </p:txBody>
      </p:sp>
      <p:sp>
        <p:nvSpPr>
          <p:cNvPr id="57" name="矩形 56"/>
          <p:cNvSpPr/>
          <p:nvPr/>
        </p:nvSpPr>
        <p:spPr>
          <a:xfrm>
            <a:off x="3206993" y="351899"/>
            <a:ext cx="4691777" cy="460375"/>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rPr>
              <a:t>Topic &amp; Motivation</a:t>
            </a:r>
          </a:p>
        </p:txBody>
      </p:sp>
      <p:pic>
        <p:nvPicPr>
          <p:cNvPr id="4" name="图片 1"/>
          <p:cNvPicPr>
            <a:picLocks noChangeAspect="1"/>
          </p:cNvPicPr>
          <p:nvPr/>
        </p:nvPicPr>
        <p:blipFill>
          <a:blip r:embed="rId2"/>
          <a:stretch>
            <a:fillRect/>
          </a:stretch>
        </p:blipFill>
        <p:spPr>
          <a:xfrm>
            <a:off x="6901180" y="890270"/>
            <a:ext cx="4516120" cy="2174240"/>
          </a:xfrm>
          <a:prstGeom prst="rect">
            <a:avLst/>
          </a:prstGeom>
          <a:noFill/>
          <a:ln w="9525">
            <a:noFill/>
          </a:ln>
        </p:spPr>
      </p:pic>
      <p:graphicFrame>
        <p:nvGraphicFramePr>
          <p:cNvPr id="2" name="表格 1"/>
          <p:cNvGraphicFramePr/>
          <p:nvPr/>
        </p:nvGraphicFramePr>
        <p:xfrm>
          <a:off x="5753100" y="4017645"/>
          <a:ext cx="6108700" cy="1676401"/>
        </p:xfrm>
        <a:graphic>
          <a:graphicData uri="http://schemas.openxmlformats.org/drawingml/2006/table">
            <a:tbl>
              <a:tblPr firstRow="1" bandRow="1">
                <a:tableStyleId>{5940675A-B579-460E-94D1-54222C63F5DA}</a:tableStyleId>
              </a:tblPr>
              <a:tblGrid>
                <a:gridCol w="1739900">
                  <a:extLst>
                    <a:ext uri="{9D8B030D-6E8A-4147-A177-3AD203B41FA5}">
                      <a16:colId xmlns:a16="http://schemas.microsoft.com/office/drawing/2014/main" val="20000"/>
                    </a:ext>
                  </a:extLst>
                </a:gridCol>
                <a:gridCol w="838200">
                  <a:extLst>
                    <a:ext uri="{9D8B030D-6E8A-4147-A177-3AD203B41FA5}">
                      <a16:colId xmlns:a16="http://schemas.microsoft.com/office/drawing/2014/main" val="20001"/>
                    </a:ext>
                  </a:extLst>
                </a:gridCol>
                <a:gridCol w="749300">
                  <a:extLst>
                    <a:ext uri="{9D8B030D-6E8A-4147-A177-3AD203B41FA5}">
                      <a16:colId xmlns:a16="http://schemas.microsoft.com/office/drawing/2014/main" val="20002"/>
                    </a:ext>
                  </a:extLst>
                </a:gridCol>
                <a:gridCol w="2781300">
                  <a:extLst>
                    <a:ext uri="{9D8B030D-6E8A-4147-A177-3AD203B41FA5}">
                      <a16:colId xmlns:a16="http://schemas.microsoft.com/office/drawing/2014/main" val="20003"/>
                    </a:ext>
                  </a:extLst>
                </a:gridCol>
              </a:tblGrid>
              <a:tr h="396240">
                <a:tc>
                  <a:txBody>
                    <a:bodyPr/>
                    <a:lstStyle/>
                    <a:p>
                      <a:pPr indent="0" algn="ctr">
                        <a:buNone/>
                      </a:pPr>
                      <a:r>
                        <a:rPr lang="en-US" altLang="zh-CN" sz="1600" b="0">
                          <a:latin typeface="Times New Roman" panose="02020503050405090304" pitchFamily="18" charset="0"/>
                          <a:cs typeface="Times New Roman" panose="02020503050405090304" pitchFamily="18" charset="0"/>
                        </a:rPr>
                        <a:t>Regular day</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399 yuan</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Level 1</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Autumn/ winter</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96240">
                <a:tc>
                  <a:txBody>
                    <a:bodyPr/>
                    <a:lstStyle/>
                    <a:p>
                      <a:pPr indent="0" algn="ctr">
                        <a:buNone/>
                      </a:pPr>
                      <a:r>
                        <a:rPr lang="en-US" altLang="zh-CN" sz="1600" b="0">
                          <a:latin typeface="Times New Roman" panose="02020503050405090304" pitchFamily="18" charset="0"/>
                          <a:cs typeface="Times New Roman" panose="02020503050405090304" pitchFamily="18" charset="0"/>
                        </a:rPr>
                        <a:t>Special regular day</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499 yuan</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Level 2</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Spring/part weekends</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96240">
                <a:tc>
                  <a:txBody>
                    <a:bodyPr/>
                    <a:lstStyle/>
                    <a:p>
                      <a:pPr indent="0" algn="ctr">
                        <a:buNone/>
                      </a:pPr>
                      <a:r>
                        <a:rPr lang="en-US" altLang="zh-CN" sz="1600" b="0">
                          <a:latin typeface="Times New Roman" panose="02020503050405090304" pitchFamily="18" charset="0"/>
                          <a:cs typeface="Times New Roman" panose="02020503050405090304" pitchFamily="18" charset="0"/>
                        </a:rPr>
                        <a:t>Peak day</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599 yuan</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Level 3</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Summer/part weekends/part holidays</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6240">
                <a:tc>
                  <a:txBody>
                    <a:bodyPr/>
                    <a:lstStyle/>
                    <a:p>
                      <a:pPr indent="0" algn="ctr">
                        <a:buNone/>
                      </a:pPr>
                      <a:r>
                        <a:rPr lang="en-US" altLang="zh-CN" sz="1600" b="0">
                          <a:latin typeface="Times New Roman" panose="02020503050405090304" pitchFamily="18" charset="0"/>
                          <a:cs typeface="Times New Roman" panose="02020503050405090304" pitchFamily="18" charset="0"/>
                        </a:rPr>
                        <a:t>Special peak day</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699 yuan</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Level 4</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indent="0" algn="ctr">
                        <a:buNone/>
                      </a:pPr>
                      <a:r>
                        <a:rPr lang="en-US" altLang="zh-CN" sz="1600" b="0">
                          <a:latin typeface="Times New Roman" panose="02020503050405090304" pitchFamily="18" charset="0"/>
                          <a:cs typeface="Times New Roman" panose="02020503050405090304" pitchFamily="18" charset="0"/>
                        </a:rPr>
                        <a:t>Statutory holidays/other</a:t>
                      </a:r>
                      <a:endParaRPr lang="en-US" altLang="zh-CN" sz="1600" b="0">
                        <a:latin typeface="Times New Roman" panose="02020503050405090304" pitchFamily="18" charset="0"/>
                        <a:ea typeface="Times New Roman" panose="02020503050405090304" pitchFamily="18" charset="0"/>
                        <a:cs typeface="Times New Roman" panose="02020503050405090304" pitchFamily="18" charset="0"/>
                      </a:endParaRPr>
                    </a:p>
                  </a:txBody>
                  <a:tcPr marL="0" marR="0" marT="0" marB="1">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14:bounceEnd="36000">
                                          <p:cBhvr additive="base">
                                            <p:cTn id="7" dur="500" fill="hold"/>
                                            <p:tgtEl>
                                              <p:spTgt spid="57"/>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 calcmode="lin" valueType="num">
                                          <p:cBhvr additive="base">
                                            <p:cTn id="7" dur="500" fill="hold"/>
                                            <p:tgtEl>
                                              <p:spTgt spid="57"/>
                                            </p:tgtEl>
                                            <p:attrNameLst>
                                              <p:attrName>ppt_x</p:attrName>
                                            </p:attrNameLst>
                                          </p:cBhvr>
                                          <p:tavLst>
                                            <p:tav tm="0">
                                              <p:val>
                                                <p:strVal val="1+#ppt_w/2"/>
                                              </p:val>
                                            </p:tav>
                                            <p:tav tm="100000">
                                              <p:val>
                                                <p:strVal val="#ppt_x"/>
                                              </p:val>
                                            </p:tav>
                                          </p:tavLst>
                                        </p:anim>
                                        <p:anim calcmode="lin" valueType="num">
                                          <p:cBhvr additive="base">
                                            <p:cTn id="8" dur="500" fill="hold"/>
                                            <p:tgtEl>
                                              <p:spTgt spid="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Lst>
      </p:timing>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p:cNvGrpSpPr/>
          <p:nvPr/>
        </p:nvGrpSpPr>
        <p:grpSpPr>
          <a:xfrm>
            <a:off x="-583917" y="-542695"/>
            <a:ext cx="2556356" cy="2296167"/>
            <a:chOff x="-1344978" y="-685187"/>
            <a:chExt cx="6781080" cy="6092478"/>
          </a:xfrm>
        </p:grpSpPr>
        <p:sp>
          <p:nvSpPr>
            <p:cNvPr id="45" name="椭圆 44"/>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8" name="直接连接符 57"/>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平行四边形 58"/>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p>
        </p:txBody>
      </p:sp>
      <p:sp>
        <p:nvSpPr>
          <p:cNvPr id="60" name="矩形 59"/>
          <p:cNvSpPr/>
          <p:nvPr/>
        </p:nvSpPr>
        <p:spPr>
          <a:xfrm>
            <a:off x="3206993" y="351899"/>
            <a:ext cx="4691777" cy="460375"/>
          </a:xfrm>
          <a:prstGeom prst="rect">
            <a:avLst/>
          </a:prstGeom>
        </p:spPr>
        <p:txBody>
          <a:bodyPr wrap="square">
            <a:spAutoFit/>
          </a:bodyPr>
          <a:lstStyle/>
          <a:p>
            <a:r>
              <a:rPr lang="en-CA" altLang="zh-CN" sz="2400" dirty="0">
                <a:sym typeface="+mn-ea"/>
              </a:rPr>
              <a:t>Conclusion - </a:t>
            </a:r>
            <a:r>
              <a:rPr lang="en-CA" sz="2400" dirty="0">
                <a:sym typeface="+mn-ea"/>
              </a:rPr>
              <a:t>Findings</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5" name="矩形 4"/>
          <p:cNvSpPr/>
          <p:nvPr/>
        </p:nvSpPr>
        <p:spPr>
          <a:xfrm>
            <a:off x="607060" y="1753235"/>
            <a:ext cx="11558549" cy="1015663"/>
          </a:xfrm>
          <a:prstGeom prst="rect">
            <a:avLst/>
          </a:prstGeom>
          <a:noFill/>
          <a:ln>
            <a:noFill/>
          </a:ln>
        </p:spPr>
        <p:txBody>
          <a:bodyPr wrap="none" rtlCol="0" anchor="t">
            <a:spAutoFit/>
          </a:bodyPr>
          <a:lstStyle/>
          <a:p>
            <a:pPr algn="l"/>
            <a:r>
              <a:rPr lang="en-CA" sz="2000" dirty="0">
                <a:sym typeface="+mn-ea"/>
              </a:rPr>
              <a:t>Generally, our model found that people are either neutral or positive against Disney.</a:t>
            </a:r>
          </a:p>
          <a:p>
            <a:pPr algn="l"/>
            <a:r>
              <a:rPr lang="en-CA" sz="2000" dirty="0">
                <a:sym typeface="+mn-ea"/>
              </a:rPr>
              <a:t> </a:t>
            </a:r>
            <a:r>
              <a:rPr lang="en-US" altLang="en-CA" sz="2000" dirty="0">
                <a:sym typeface="+mn-ea"/>
              </a:rPr>
              <a:t>Such as</a:t>
            </a:r>
            <a:r>
              <a:rPr lang="en-CA" sz="2000" dirty="0">
                <a:sym typeface="+mn-ea"/>
              </a:rPr>
              <a:t>, we do not believe the recent public relations challenges affected Disney’s perceived image in China. </a:t>
            </a:r>
            <a:endParaRPr lang="en-CA" sz="2000" dirty="0"/>
          </a:p>
          <a:p>
            <a:pPr algn="ctr"/>
            <a:endParaRPr lang="zh-CN" altLang="en-US" sz="2000" b="1" dirty="0">
              <a:ln/>
              <a:solidFill>
                <a:schemeClr val="tx1"/>
              </a:solidFill>
              <a:effectLst>
                <a:outerShdw blurRad="38100" dist="19050" dir="2700000" algn="tl" rotWithShape="0">
                  <a:schemeClr val="dk1">
                    <a:alpha val="40000"/>
                  </a:schemeClr>
                </a:outerShdw>
              </a:effectLst>
            </a:endParaRPr>
          </a:p>
        </p:txBody>
      </p:sp>
      <p:pic>
        <p:nvPicPr>
          <p:cNvPr id="21" name="图片 20">
            <a:extLst>
              <a:ext uri="{FF2B5EF4-FFF2-40B4-BE49-F238E27FC236}">
                <a16:creationId xmlns:a16="http://schemas.microsoft.com/office/drawing/2014/main" id="{8BC2529F-8A7D-419C-A08B-46B6DF14108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47848" y="2674865"/>
            <a:ext cx="9578087" cy="3831236"/>
          </a:xfrm>
          <a:prstGeom prst="rect">
            <a:avLst/>
          </a:prstGeom>
        </p:spPr>
      </p:pic>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36000">
                                          <p:cBhvr additive="base">
                                            <p:cTn id="7" dur="500" fill="hold"/>
                                            <p:tgtEl>
                                              <p:spTgt spid="6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1+#ppt_w/2"/>
                                              </p:val>
                                            </p:tav>
                                            <p:tav tm="100000">
                                              <p:val>
                                                <p:strVal val="#ppt_x"/>
                                              </p:val>
                                            </p:tav>
                                          </p:tavLst>
                                        </p:anim>
                                        <p:anim calcmode="lin" valueType="num">
                                          <p:cBhvr additive="base">
                                            <p:cTn id="8"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397227" y="-538250"/>
            <a:ext cx="2556356" cy="2296167"/>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57" name="直接连接符 56"/>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3206993" y="351899"/>
            <a:ext cx="6641545" cy="830997"/>
          </a:xfrm>
          <a:prstGeom prst="rect">
            <a:avLst/>
          </a:prstGeom>
        </p:spPr>
        <p:txBody>
          <a:bodyPr wrap="square">
            <a:spAutoFit/>
          </a:bodyPr>
          <a:lstStyle/>
          <a:p>
            <a:r>
              <a:rPr lang="en-CA" altLang="zh-CN" sz="2400" dirty="0">
                <a:sym typeface="+mn-ea"/>
              </a:rPr>
              <a:t>Conclusion - </a:t>
            </a:r>
            <a:r>
              <a:rPr lang="en-CA" sz="2400" dirty="0">
                <a:sym typeface="+mn-ea"/>
              </a:rPr>
              <a:t>Caveats and Areas of improvements</a:t>
            </a:r>
            <a:endParaRPr lang="en-CA" sz="2400" dirty="0"/>
          </a:p>
          <a:p>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1142024" y="2041865"/>
            <a:ext cx="4409955" cy="2862322"/>
          </a:xfrm>
          <a:prstGeom prst="rect">
            <a:avLst/>
          </a:prstGeom>
          <a:noFill/>
        </p:spPr>
        <p:txBody>
          <a:bodyPr wrap="square" rtlCol="0" anchor="t">
            <a:spAutoFit/>
          </a:bodyPr>
          <a:lstStyle/>
          <a:p>
            <a:r>
              <a:rPr lang="en-CA" dirty="0">
                <a:sym typeface="+mn-ea"/>
              </a:rPr>
              <a:t>The accuracy of the model was not satisfying. This is due to two major reasons:</a:t>
            </a:r>
          </a:p>
          <a:p>
            <a:r>
              <a:rPr lang="en-CA" dirty="0">
                <a:sym typeface="+mn-ea"/>
              </a:rPr>
              <a:t>The inadequacy and lack of available data.</a:t>
            </a:r>
          </a:p>
          <a:p>
            <a:r>
              <a:rPr lang="en-CA" dirty="0">
                <a:sym typeface="+mn-ea"/>
              </a:rPr>
              <a:t>The python model is not fully functional to deal with outliers.</a:t>
            </a:r>
          </a:p>
          <a:p>
            <a:r>
              <a:rPr lang="en-CA" dirty="0">
                <a:sym typeface="+mn-ea"/>
              </a:rPr>
              <a:t>There are too many non-related data that are fed into the model. Search on Disney returns too many data, and many of which are not related to the public relation issues that we try to </a:t>
            </a:r>
            <a:r>
              <a:rPr lang="en-US" altLang="en-CA" dirty="0">
                <a:sym typeface="+mn-ea"/>
              </a:rPr>
              <a:t>handle.</a:t>
            </a:r>
            <a:endParaRPr lang="zh-CN" altLang="en-US" dirty="0">
              <a:sym typeface="+mn-ea"/>
            </a:endParaRPr>
          </a:p>
        </p:txBody>
      </p:sp>
      <p:pic>
        <p:nvPicPr>
          <p:cNvPr id="2050" name="Picture 2" descr="Image result for machine learni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43201" y="2041865"/>
            <a:ext cx="4497058" cy="2774138"/>
          </a:xfrm>
          <a:prstGeom prst="rect">
            <a:avLst/>
          </a:prstGeom>
          <a:noFill/>
          <a:extLst>
            <a:ext uri="{909E8E84-426E-40DD-AFC4-6F175D3DCCD1}">
              <a14:hiddenFill xmlns:a14="http://schemas.microsoft.com/office/drawing/2010/main">
                <a:solidFill>
                  <a:srgbClr val="FFFFFF"/>
                </a:solidFill>
              </a14:hiddenFill>
            </a:ext>
          </a:extLst>
        </p:spPr>
      </p:pic>
      <p:sp>
        <p:nvSpPr>
          <p:cNvPr id="20" name="平行四边形 19">
            <a:extLst>
              <a:ext uri="{FF2B5EF4-FFF2-40B4-BE49-F238E27FC236}">
                <a16:creationId xmlns:a16="http://schemas.microsoft.com/office/drawing/2014/main" id="{D3A76E8F-5C8D-4E77-9238-760969450708}"/>
              </a:ext>
            </a:extLst>
          </p:cNvPr>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4</a:t>
            </a: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flipH="1">
            <a:off x="5876089" y="-685186"/>
            <a:ext cx="6782846" cy="8387873"/>
            <a:chOff x="-1344978" y="-685187"/>
            <a:chExt cx="6781080" cy="8387873"/>
          </a:xfrm>
        </p:grpSpPr>
        <p:sp>
          <p:nvSpPr>
            <p:cNvPr id="2" name="椭圆 1"/>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74093" y="4429124"/>
              <a:ext cx="2798256" cy="27982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185195" y="5404454"/>
              <a:ext cx="1351188" cy="13511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666017" y="5533920"/>
              <a:ext cx="1894088" cy="189408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517229" y="5808598"/>
              <a:ext cx="1894088" cy="18940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矩形 19"/>
          <p:cNvSpPr/>
          <p:nvPr/>
        </p:nvSpPr>
        <p:spPr>
          <a:xfrm>
            <a:off x="1743256" y="2512764"/>
            <a:ext cx="3457199" cy="1107996"/>
          </a:xfrm>
          <a:prstGeom prst="rect">
            <a:avLst/>
          </a:prstGeom>
          <a:solidFill>
            <a:schemeClr val="accent5"/>
          </a:solidFill>
        </p:spPr>
        <p:txBody>
          <a:bodyPr wrap="squar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a:t>
            </a:r>
          </a:p>
        </p:txBody>
      </p:sp>
      <p:sp>
        <p:nvSpPr>
          <p:cNvPr id="21" name="矩形 20"/>
          <p:cNvSpPr/>
          <p:nvPr/>
        </p:nvSpPr>
        <p:spPr>
          <a:xfrm>
            <a:off x="1743254" y="3588903"/>
            <a:ext cx="2060845" cy="1107996"/>
          </a:xfrm>
          <a:prstGeom prst="rect">
            <a:avLst/>
          </a:prstGeom>
          <a:solidFill>
            <a:schemeClr val="accent5"/>
          </a:solidFill>
        </p:spPr>
        <p:txBody>
          <a:bodyPr wrap="none">
            <a:spAutoFit/>
          </a:bodyPr>
          <a:lstStyle/>
          <a:p>
            <a:r>
              <a:rPr lang="en-US" altLang="zh-CN" sz="66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YOU</a:t>
            </a:r>
            <a:endParaRPr lang="zh-CN" altLang="en-US" sz="66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0770906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14:bounceEnd="36000">
                                          <p:cBhvr additive="base">
                                            <p:cTn id="7" dur="500" fill="hold"/>
                                            <p:tgtEl>
                                              <p:spTgt spid="20"/>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1+#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组合 59"/>
          <p:cNvGrpSpPr/>
          <p:nvPr/>
        </p:nvGrpSpPr>
        <p:grpSpPr>
          <a:xfrm>
            <a:off x="2457258" y="1313718"/>
            <a:ext cx="3294187" cy="3210743"/>
            <a:chOff x="2999699" y="1105548"/>
            <a:chExt cx="2857559" cy="2785900"/>
          </a:xfrm>
        </p:grpSpPr>
        <p:sp>
          <p:nvSpPr>
            <p:cNvPr id="61" name="Freeform 2494"/>
            <p:cNvSpPr/>
            <p:nvPr/>
          </p:nvSpPr>
          <p:spPr bwMode="auto">
            <a:xfrm>
              <a:off x="3378332" y="1792324"/>
              <a:ext cx="2478926" cy="2099124"/>
            </a:xfrm>
            <a:custGeom>
              <a:avLst/>
              <a:gdLst>
                <a:gd name="T0" fmla="*/ 617 w 771"/>
                <a:gd name="T1" fmla="*/ 507 h 653"/>
                <a:gd name="T2" fmla="*/ 532 w 771"/>
                <a:gd name="T3" fmla="*/ 444 h 653"/>
                <a:gd name="T4" fmla="*/ 517 w 771"/>
                <a:gd name="T5" fmla="*/ 315 h 653"/>
                <a:gd name="T6" fmla="*/ 430 w 771"/>
                <a:gd name="T7" fmla="*/ 84 h 653"/>
                <a:gd name="T8" fmla="*/ 207 w 771"/>
                <a:gd name="T9" fmla="*/ 16 h 653"/>
                <a:gd name="T10" fmla="*/ 148 w 771"/>
                <a:gd name="T11" fmla="*/ 35 h 653"/>
                <a:gd name="T12" fmla="*/ 25 w 771"/>
                <a:gd name="T13" fmla="*/ 174 h 653"/>
                <a:gd name="T14" fmla="*/ 45 w 771"/>
                <a:gd name="T15" fmla="*/ 417 h 653"/>
                <a:gd name="T16" fmla="*/ 377 w 771"/>
                <a:gd name="T17" fmla="*/ 643 h 653"/>
                <a:gd name="T18" fmla="*/ 630 w 771"/>
                <a:gd name="T19" fmla="*/ 601 h 653"/>
                <a:gd name="T20" fmla="*/ 771 w 771"/>
                <a:gd name="T21" fmla="*/ 537 h 653"/>
                <a:gd name="T22" fmla="*/ 617 w 771"/>
                <a:gd name="T23" fmla="*/ 507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1" h="653">
                  <a:moveTo>
                    <a:pt x="617" y="507"/>
                  </a:moveTo>
                  <a:cubicBezTo>
                    <a:pt x="575" y="499"/>
                    <a:pt x="548" y="479"/>
                    <a:pt x="532" y="444"/>
                  </a:cubicBezTo>
                  <a:cubicBezTo>
                    <a:pt x="517" y="412"/>
                    <a:pt x="511" y="367"/>
                    <a:pt x="517" y="315"/>
                  </a:cubicBezTo>
                  <a:cubicBezTo>
                    <a:pt x="526" y="231"/>
                    <a:pt x="493" y="144"/>
                    <a:pt x="430" y="84"/>
                  </a:cubicBezTo>
                  <a:cubicBezTo>
                    <a:pt x="368" y="25"/>
                    <a:pt x="286" y="0"/>
                    <a:pt x="207" y="16"/>
                  </a:cubicBezTo>
                  <a:cubicBezTo>
                    <a:pt x="186" y="20"/>
                    <a:pt x="166" y="26"/>
                    <a:pt x="148" y="35"/>
                  </a:cubicBezTo>
                  <a:cubicBezTo>
                    <a:pt x="89" y="62"/>
                    <a:pt x="47" y="110"/>
                    <a:pt x="25" y="174"/>
                  </a:cubicBezTo>
                  <a:cubicBezTo>
                    <a:pt x="0" y="249"/>
                    <a:pt x="7" y="338"/>
                    <a:pt x="45" y="417"/>
                  </a:cubicBezTo>
                  <a:cubicBezTo>
                    <a:pt x="102" y="537"/>
                    <a:pt x="227" y="622"/>
                    <a:pt x="377" y="643"/>
                  </a:cubicBezTo>
                  <a:cubicBezTo>
                    <a:pt x="443" y="653"/>
                    <a:pt x="559" y="633"/>
                    <a:pt x="630" y="601"/>
                  </a:cubicBezTo>
                  <a:cubicBezTo>
                    <a:pt x="771" y="537"/>
                    <a:pt x="771" y="537"/>
                    <a:pt x="771" y="537"/>
                  </a:cubicBezTo>
                  <a:lnTo>
                    <a:pt x="617" y="507"/>
                  </a:ln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2" name="Freeform 2495"/>
            <p:cNvSpPr/>
            <p:nvPr/>
          </p:nvSpPr>
          <p:spPr bwMode="auto">
            <a:xfrm>
              <a:off x="3378332" y="1795047"/>
              <a:ext cx="2472120" cy="2093678"/>
            </a:xfrm>
            <a:custGeom>
              <a:avLst/>
              <a:gdLst>
                <a:gd name="T0" fmla="*/ 617 w 769"/>
                <a:gd name="T1" fmla="*/ 507 h 651"/>
                <a:gd name="T2" fmla="*/ 531 w 769"/>
                <a:gd name="T3" fmla="*/ 443 h 651"/>
                <a:gd name="T4" fmla="*/ 516 w 769"/>
                <a:gd name="T5" fmla="*/ 314 h 651"/>
                <a:gd name="T6" fmla="*/ 430 w 769"/>
                <a:gd name="T7" fmla="*/ 84 h 651"/>
                <a:gd name="T8" fmla="*/ 207 w 769"/>
                <a:gd name="T9" fmla="*/ 15 h 651"/>
                <a:gd name="T10" fmla="*/ 148 w 769"/>
                <a:gd name="T11" fmla="*/ 34 h 651"/>
                <a:gd name="T12" fmla="*/ 26 w 769"/>
                <a:gd name="T13" fmla="*/ 173 h 651"/>
                <a:gd name="T14" fmla="*/ 45 w 769"/>
                <a:gd name="T15" fmla="*/ 415 h 651"/>
                <a:gd name="T16" fmla="*/ 377 w 769"/>
                <a:gd name="T17" fmla="*/ 642 h 651"/>
                <a:gd name="T18" fmla="*/ 630 w 769"/>
                <a:gd name="T19" fmla="*/ 599 h 651"/>
                <a:gd name="T20" fmla="*/ 769 w 769"/>
                <a:gd name="T21" fmla="*/ 536 h 651"/>
                <a:gd name="T22" fmla="*/ 617 w 769"/>
                <a:gd name="T23" fmla="*/ 5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9" h="651">
                  <a:moveTo>
                    <a:pt x="617" y="507"/>
                  </a:moveTo>
                  <a:cubicBezTo>
                    <a:pt x="575" y="499"/>
                    <a:pt x="548" y="478"/>
                    <a:pt x="531" y="443"/>
                  </a:cubicBezTo>
                  <a:cubicBezTo>
                    <a:pt x="516" y="411"/>
                    <a:pt x="511" y="366"/>
                    <a:pt x="516" y="314"/>
                  </a:cubicBezTo>
                  <a:cubicBezTo>
                    <a:pt x="525" y="230"/>
                    <a:pt x="493" y="143"/>
                    <a:pt x="430" y="84"/>
                  </a:cubicBezTo>
                  <a:cubicBezTo>
                    <a:pt x="368" y="25"/>
                    <a:pt x="286" y="0"/>
                    <a:pt x="207" y="15"/>
                  </a:cubicBezTo>
                  <a:cubicBezTo>
                    <a:pt x="186" y="20"/>
                    <a:pt x="166" y="26"/>
                    <a:pt x="148" y="34"/>
                  </a:cubicBezTo>
                  <a:cubicBezTo>
                    <a:pt x="89" y="62"/>
                    <a:pt x="47" y="110"/>
                    <a:pt x="26" y="173"/>
                  </a:cubicBezTo>
                  <a:cubicBezTo>
                    <a:pt x="0" y="248"/>
                    <a:pt x="8" y="337"/>
                    <a:pt x="45" y="415"/>
                  </a:cubicBezTo>
                  <a:cubicBezTo>
                    <a:pt x="103" y="536"/>
                    <a:pt x="227" y="621"/>
                    <a:pt x="377" y="642"/>
                  </a:cubicBezTo>
                  <a:cubicBezTo>
                    <a:pt x="443" y="651"/>
                    <a:pt x="559" y="632"/>
                    <a:pt x="630" y="599"/>
                  </a:cubicBezTo>
                  <a:cubicBezTo>
                    <a:pt x="769" y="536"/>
                    <a:pt x="769" y="536"/>
                    <a:pt x="769" y="536"/>
                  </a:cubicBezTo>
                  <a:lnTo>
                    <a:pt x="617" y="507"/>
                  </a:lnTo>
                  <a:close/>
                </a:path>
              </a:pathLst>
            </a:custGeom>
            <a:solidFill>
              <a:srgbClr val="FEFEF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3" name="Freeform 2496"/>
            <p:cNvSpPr/>
            <p:nvPr/>
          </p:nvSpPr>
          <p:spPr bwMode="auto">
            <a:xfrm>
              <a:off x="3381055" y="1795047"/>
              <a:ext cx="2462591" cy="2093678"/>
            </a:xfrm>
            <a:custGeom>
              <a:avLst/>
              <a:gdLst>
                <a:gd name="T0" fmla="*/ 616 w 766"/>
                <a:gd name="T1" fmla="*/ 507 h 651"/>
                <a:gd name="T2" fmla="*/ 530 w 766"/>
                <a:gd name="T3" fmla="*/ 444 h 651"/>
                <a:gd name="T4" fmla="*/ 515 w 766"/>
                <a:gd name="T5" fmla="*/ 314 h 651"/>
                <a:gd name="T6" fmla="*/ 428 w 766"/>
                <a:gd name="T7" fmla="*/ 84 h 651"/>
                <a:gd name="T8" fmla="*/ 206 w 766"/>
                <a:gd name="T9" fmla="*/ 16 h 651"/>
                <a:gd name="T10" fmla="*/ 147 w 766"/>
                <a:gd name="T11" fmla="*/ 35 h 651"/>
                <a:gd name="T12" fmla="*/ 25 w 766"/>
                <a:gd name="T13" fmla="*/ 173 h 651"/>
                <a:gd name="T14" fmla="*/ 45 w 766"/>
                <a:gd name="T15" fmla="*/ 415 h 651"/>
                <a:gd name="T16" fmla="*/ 376 w 766"/>
                <a:gd name="T17" fmla="*/ 641 h 651"/>
                <a:gd name="T18" fmla="*/ 629 w 766"/>
                <a:gd name="T19" fmla="*/ 599 h 651"/>
                <a:gd name="T20" fmla="*/ 766 w 766"/>
                <a:gd name="T21" fmla="*/ 536 h 651"/>
                <a:gd name="T22" fmla="*/ 616 w 766"/>
                <a:gd name="T23" fmla="*/ 507 h 6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6" h="651">
                  <a:moveTo>
                    <a:pt x="616" y="507"/>
                  </a:moveTo>
                  <a:cubicBezTo>
                    <a:pt x="574" y="499"/>
                    <a:pt x="547" y="479"/>
                    <a:pt x="530" y="444"/>
                  </a:cubicBezTo>
                  <a:cubicBezTo>
                    <a:pt x="514" y="411"/>
                    <a:pt x="509" y="366"/>
                    <a:pt x="515" y="314"/>
                  </a:cubicBezTo>
                  <a:cubicBezTo>
                    <a:pt x="524" y="230"/>
                    <a:pt x="491" y="144"/>
                    <a:pt x="428" y="84"/>
                  </a:cubicBezTo>
                  <a:cubicBezTo>
                    <a:pt x="366" y="25"/>
                    <a:pt x="285" y="0"/>
                    <a:pt x="206" y="16"/>
                  </a:cubicBezTo>
                  <a:cubicBezTo>
                    <a:pt x="185" y="20"/>
                    <a:pt x="165" y="26"/>
                    <a:pt x="147" y="35"/>
                  </a:cubicBezTo>
                  <a:cubicBezTo>
                    <a:pt x="89" y="62"/>
                    <a:pt x="47" y="110"/>
                    <a:pt x="25" y="173"/>
                  </a:cubicBezTo>
                  <a:cubicBezTo>
                    <a:pt x="0" y="248"/>
                    <a:pt x="7" y="337"/>
                    <a:pt x="45" y="415"/>
                  </a:cubicBezTo>
                  <a:cubicBezTo>
                    <a:pt x="102" y="536"/>
                    <a:pt x="226" y="620"/>
                    <a:pt x="376" y="641"/>
                  </a:cubicBezTo>
                  <a:cubicBezTo>
                    <a:pt x="442" y="651"/>
                    <a:pt x="558" y="631"/>
                    <a:pt x="629" y="599"/>
                  </a:cubicBezTo>
                  <a:cubicBezTo>
                    <a:pt x="766" y="536"/>
                    <a:pt x="766" y="536"/>
                    <a:pt x="766" y="536"/>
                  </a:cubicBezTo>
                  <a:lnTo>
                    <a:pt x="616" y="507"/>
                  </a:lnTo>
                  <a:close/>
                </a:path>
              </a:pathLst>
            </a:custGeom>
            <a:solidFill>
              <a:srgbClr val="FCFCF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4" name="Freeform 2497"/>
            <p:cNvSpPr/>
            <p:nvPr/>
          </p:nvSpPr>
          <p:spPr bwMode="auto">
            <a:xfrm>
              <a:off x="3383777" y="1797769"/>
              <a:ext cx="2457145" cy="2086872"/>
            </a:xfrm>
            <a:custGeom>
              <a:avLst/>
              <a:gdLst>
                <a:gd name="T0" fmla="*/ 615 w 764"/>
                <a:gd name="T1" fmla="*/ 507 h 649"/>
                <a:gd name="T2" fmla="*/ 529 w 764"/>
                <a:gd name="T3" fmla="*/ 443 h 649"/>
                <a:gd name="T4" fmla="*/ 513 w 764"/>
                <a:gd name="T5" fmla="*/ 313 h 649"/>
                <a:gd name="T6" fmla="*/ 427 w 764"/>
                <a:gd name="T7" fmla="*/ 83 h 649"/>
                <a:gd name="T8" fmla="*/ 205 w 764"/>
                <a:gd name="T9" fmla="*/ 15 h 649"/>
                <a:gd name="T10" fmla="*/ 146 w 764"/>
                <a:gd name="T11" fmla="*/ 34 h 649"/>
                <a:gd name="T12" fmla="*/ 25 w 764"/>
                <a:gd name="T13" fmla="*/ 173 h 649"/>
                <a:gd name="T14" fmla="*/ 44 w 764"/>
                <a:gd name="T15" fmla="*/ 414 h 649"/>
                <a:gd name="T16" fmla="*/ 375 w 764"/>
                <a:gd name="T17" fmla="*/ 640 h 649"/>
                <a:gd name="T18" fmla="*/ 627 w 764"/>
                <a:gd name="T19" fmla="*/ 597 h 649"/>
                <a:gd name="T20" fmla="*/ 764 w 764"/>
                <a:gd name="T21" fmla="*/ 535 h 649"/>
                <a:gd name="T22" fmla="*/ 615 w 764"/>
                <a:gd name="T23" fmla="*/ 50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4" h="649">
                  <a:moveTo>
                    <a:pt x="615" y="507"/>
                  </a:moveTo>
                  <a:cubicBezTo>
                    <a:pt x="573" y="499"/>
                    <a:pt x="545" y="478"/>
                    <a:pt x="529" y="443"/>
                  </a:cubicBezTo>
                  <a:cubicBezTo>
                    <a:pt x="513" y="410"/>
                    <a:pt x="508" y="365"/>
                    <a:pt x="513" y="313"/>
                  </a:cubicBezTo>
                  <a:cubicBezTo>
                    <a:pt x="522" y="229"/>
                    <a:pt x="490" y="143"/>
                    <a:pt x="427" y="83"/>
                  </a:cubicBezTo>
                  <a:cubicBezTo>
                    <a:pt x="365" y="25"/>
                    <a:pt x="284" y="0"/>
                    <a:pt x="205" y="15"/>
                  </a:cubicBezTo>
                  <a:cubicBezTo>
                    <a:pt x="184" y="20"/>
                    <a:pt x="164" y="26"/>
                    <a:pt x="146" y="34"/>
                  </a:cubicBezTo>
                  <a:cubicBezTo>
                    <a:pt x="88" y="61"/>
                    <a:pt x="46" y="109"/>
                    <a:pt x="25" y="173"/>
                  </a:cubicBezTo>
                  <a:cubicBezTo>
                    <a:pt x="0" y="247"/>
                    <a:pt x="7" y="335"/>
                    <a:pt x="44" y="414"/>
                  </a:cubicBezTo>
                  <a:cubicBezTo>
                    <a:pt x="101" y="534"/>
                    <a:pt x="225" y="619"/>
                    <a:pt x="375" y="640"/>
                  </a:cubicBezTo>
                  <a:cubicBezTo>
                    <a:pt x="441" y="649"/>
                    <a:pt x="556" y="630"/>
                    <a:pt x="627" y="597"/>
                  </a:cubicBezTo>
                  <a:cubicBezTo>
                    <a:pt x="764" y="535"/>
                    <a:pt x="764" y="535"/>
                    <a:pt x="764" y="535"/>
                  </a:cubicBezTo>
                  <a:lnTo>
                    <a:pt x="615" y="507"/>
                  </a:lnTo>
                  <a:close/>
                </a:path>
              </a:pathLst>
            </a:custGeom>
            <a:solidFill>
              <a:srgbClr val="FBFBFB">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5" name="Freeform 2498"/>
            <p:cNvSpPr/>
            <p:nvPr/>
          </p:nvSpPr>
          <p:spPr bwMode="auto">
            <a:xfrm>
              <a:off x="3383777" y="1797769"/>
              <a:ext cx="2450339" cy="2086872"/>
            </a:xfrm>
            <a:custGeom>
              <a:avLst/>
              <a:gdLst>
                <a:gd name="T0" fmla="*/ 615 w 762"/>
                <a:gd name="T1" fmla="*/ 507 h 649"/>
                <a:gd name="T2" fmla="*/ 528 w 762"/>
                <a:gd name="T3" fmla="*/ 443 h 649"/>
                <a:gd name="T4" fmla="*/ 513 w 762"/>
                <a:gd name="T5" fmla="*/ 313 h 649"/>
                <a:gd name="T6" fmla="*/ 427 w 762"/>
                <a:gd name="T7" fmla="*/ 84 h 649"/>
                <a:gd name="T8" fmla="*/ 205 w 762"/>
                <a:gd name="T9" fmla="*/ 16 h 649"/>
                <a:gd name="T10" fmla="*/ 146 w 762"/>
                <a:gd name="T11" fmla="*/ 35 h 649"/>
                <a:gd name="T12" fmla="*/ 25 w 762"/>
                <a:gd name="T13" fmla="*/ 173 h 649"/>
                <a:gd name="T14" fmla="*/ 45 w 762"/>
                <a:gd name="T15" fmla="*/ 414 h 649"/>
                <a:gd name="T16" fmla="*/ 375 w 762"/>
                <a:gd name="T17" fmla="*/ 639 h 649"/>
                <a:gd name="T18" fmla="*/ 627 w 762"/>
                <a:gd name="T19" fmla="*/ 597 h 649"/>
                <a:gd name="T20" fmla="*/ 762 w 762"/>
                <a:gd name="T21" fmla="*/ 536 h 649"/>
                <a:gd name="T22" fmla="*/ 615 w 762"/>
                <a:gd name="T23" fmla="*/ 507 h 6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649">
                  <a:moveTo>
                    <a:pt x="615" y="507"/>
                  </a:moveTo>
                  <a:cubicBezTo>
                    <a:pt x="572" y="499"/>
                    <a:pt x="545" y="479"/>
                    <a:pt x="528" y="443"/>
                  </a:cubicBezTo>
                  <a:cubicBezTo>
                    <a:pt x="512" y="410"/>
                    <a:pt x="507" y="365"/>
                    <a:pt x="513" y="313"/>
                  </a:cubicBezTo>
                  <a:cubicBezTo>
                    <a:pt x="522" y="229"/>
                    <a:pt x="489" y="143"/>
                    <a:pt x="427" y="84"/>
                  </a:cubicBezTo>
                  <a:cubicBezTo>
                    <a:pt x="365" y="25"/>
                    <a:pt x="284" y="0"/>
                    <a:pt x="205" y="16"/>
                  </a:cubicBezTo>
                  <a:cubicBezTo>
                    <a:pt x="184" y="20"/>
                    <a:pt x="165" y="26"/>
                    <a:pt x="146" y="35"/>
                  </a:cubicBezTo>
                  <a:cubicBezTo>
                    <a:pt x="89" y="62"/>
                    <a:pt x="47" y="110"/>
                    <a:pt x="25" y="173"/>
                  </a:cubicBezTo>
                  <a:cubicBezTo>
                    <a:pt x="0" y="248"/>
                    <a:pt x="7" y="335"/>
                    <a:pt x="45" y="414"/>
                  </a:cubicBezTo>
                  <a:cubicBezTo>
                    <a:pt x="102" y="534"/>
                    <a:pt x="226" y="618"/>
                    <a:pt x="375" y="639"/>
                  </a:cubicBezTo>
                  <a:cubicBezTo>
                    <a:pt x="441" y="649"/>
                    <a:pt x="556" y="629"/>
                    <a:pt x="627" y="597"/>
                  </a:cubicBezTo>
                  <a:cubicBezTo>
                    <a:pt x="762" y="536"/>
                    <a:pt x="762" y="536"/>
                    <a:pt x="762" y="536"/>
                  </a:cubicBezTo>
                  <a:lnTo>
                    <a:pt x="615" y="507"/>
                  </a:lnTo>
                  <a:close/>
                </a:path>
              </a:pathLst>
            </a:custGeom>
            <a:solidFill>
              <a:srgbClr val="F9F9F9">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6" name="Freeform 2499"/>
            <p:cNvSpPr/>
            <p:nvPr/>
          </p:nvSpPr>
          <p:spPr bwMode="auto">
            <a:xfrm>
              <a:off x="3387861" y="1801853"/>
              <a:ext cx="2440810" cy="2080066"/>
            </a:xfrm>
            <a:custGeom>
              <a:avLst/>
              <a:gdLst>
                <a:gd name="T0" fmla="*/ 613 w 759"/>
                <a:gd name="T1" fmla="*/ 507 h 647"/>
                <a:gd name="T2" fmla="*/ 527 w 759"/>
                <a:gd name="T3" fmla="*/ 442 h 647"/>
                <a:gd name="T4" fmla="*/ 511 w 759"/>
                <a:gd name="T5" fmla="*/ 312 h 647"/>
                <a:gd name="T6" fmla="*/ 425 w 759"/>
                <a:gd name="T7" fmla="*/ 83 h 647"/>
                <a:gd name="T8" fmla="*/ 204 w 759"/>
                <a:gd name="T9" fmla="*/ 16 h 647"/>
                <a:gd name="T10" fmla="*/ 146 w 759"/>
                <a:gd name="T11" fmla="*/ 34 h 647"/>
                <a:gd name="T12" fmla="*/ 25 w 759"/>
                <a:gd name="T13" fmla="*/ 172 h 647"/>
                <a:gd name="T14" fmla="*/ 44 w 759"/>
                <a:gd name="T15" fmla="*/ 413 h 647"/>
                <a:gd name="T16" fmla="*/ 374 w 759"/>
                <a:gd name="T17" fmla="*/ 638 h 647"/>
                <a:gd name="T18" fmla="*/ 626 w 759"/>
                <a:gd name="T19" fmla="*/ 596 h 647"/>
                <a:gd name="T20" fmla="*/ 759 w 759"/>
                <a:gd name="T21" fmla="*/ 535 h 647"/>
                <a:gd name="T22" fmla="*/ 613 w 759"/>
                <a:gd name="T23" fmla="*/ 507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9" h="647">
                  <a:moveTo>
                    <a:pt x="613" y="507"/>
                  </a:moveTo>
                  <a:cubicBezTo>
                    <a:pt x="571" y="498"/>
                    <a:pt x="544" y="478"/>
                    <a:pt x="527" y="442"/>
                  </a:cubicBezTo>
                  <a:cubicBezTo>
                    <a:pt x="511" y="409"/>
                    <a:pt x="506" y="364"/>
                    <a:pt x="511" y="312"/>
                  </a:cubicBezTo>
                  <a:cubicBezTo>
                    <a:pt x="520" y="228"/>
                    <a:pt x="488" y="143"/>
                    <a:pt x="425" y="83"/>
                  </a:cubicBezTo>
                  <a:cubicBezTo>
                    <a:pt x="364" y="25"/>
                    <a:pt x="283" y="0"/>
                    <a:pt x="204" y="16"/>
                  </a:cubicBezTo>
                  <a:cubicBezTo>
                    <a:pt x="183" y="20"/>
                    <a:pt x="164" y="26"/>
                    <a:pt x="146" y="34"/>
                  </a:cubicBezTo>
                  <a:cubicBezTo>
                    <a:pt x="88" y="61"/>
                    <a:pt x="46" y="109"/>
                    <a:pt x="25" y="172"/>
                  </a:cubicBezTo>
                  <a:cubicBezTo>
                    <a:pt x="0" y="247"/>
                    <a:pt x="7" y="334"/>
                    <a:pt x="44" y="413"/>
                  </a:cubicBezTo>
                  <a:cubicBezTo>
                    <a:pt x="101" y="532"/>
                    <a:pt x="225" y="617"/>
                    <a:pt x="374" y="638"/>
                  </a:cubicBezTo>
                  <a:cubicBezTo>
                    <a:pt x="440" y="647"/>
                    <a:pt x="555" y="628"/>
                    <a:pt x="626" y="596"/>
                  </a:cubicBezTo>
                  <a:cubicBezTo>
                    <a:pt x="759" y="535"/>
                    <a:pt x="759" y="535"/>
                    <a:pt x="759" y="535"/>
                  </a:cubicBezTo>
                  <a:lnTo>
                    <a:pt x="613" y="507"/>
                  </a:lnTo>
                  <a:close/>
                </a:path>
              </a:pathLst>
            </a:custGeom>
            <a:solidFill>
              <a:srgbClr val="F8F8F8">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7" name="Freeform 2500"/>
            <p:cNvSpPr/>
            <p:nvPr/>
          </p:nvSpPr>
          <p:spPr bwMode="auto">
            <a:xfrm>
              <a:off x="3387861" y="1804576"/>
              <a:ext cx="2434003" cy="2073259"/>
            </a:xfrm>
            <a:custGeom>
              <a:avLst/>
              <a:gdLst>
                <a:gd name="T0" fmla="*/ 613 w 757"/>
                <a:gd name="T1" fmla="*/ 506 h 645"/>
                <a:gd name="T2" fmla="*/ 526 w 757"/>
                <a:gd name="T3" fmla="*/ 442 h 645"/>
                <a:gd name="T4" fmla="*/ 511 w 757"/>
                <a:gd name="T5" fmla="*/ 311 h 645"/>
                <a:gd name="T6" fmla="*/ 425 w 757"/>
                <a:gd name="T7" fmla="*/ 82 h 645"/>
                <a:gd name="T8" fmla="*/ 204 w 757"/>
                <a:gd name="T9" fmla="*/ 15 h 645"/>
                <a:gd name="T10" fmla="*/ 146 w 757"/>
                <a:gd name="T11" fmla="*/ 34 h 645"/>
                <a:gd name="T12" fmla="*/ 25 w 757"/>
                <a:gd name="T13" fmla="*/ 171 h 645"/>
                <a:gd name="T14" fmla="*/ 44 w 757"/>
                <a:gd name="T15" fmla="*/ 411 h 645"/>
                <a:gd name="T16" fmla="*/ 374 w 757"/>
                <a:gd name="T17" fmla="*/ 636 h 645"/>
                <a:gd name="T18" fmla="*/ 626 w 757"/>
                <a:gd name="T19" fmla="*/ 594 h 645"/>
                <a:gd name="T20" fmla="*/ 757 w 757"/>
                <a:gd name="T21" fmla="*/ 534 h 645"/>
                <a:gd name="T22" fmla="*/ 613 w 757"/>
                <a:gd name="T23" fmla="*/ 506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7" h="645">
                  <a:moveTo>
                    <a:pt x="613" y="506"/>
                  </a:moveTo>
                  <a:cubicBezTo>
                    <a:pt x="571" y="498"/>
                    <a:pt x="543" y="477"/>
                    <a:pt x="526" y="442"/>
                  </a:cubicBezTo>
                  <a:cubicBezTo>
                    <a:pt x="510" y="408"/>
                    <a:pt x="505" y="363"/>
                    <a:pt x="511" y="311"/>
                  </a:cubicBezTo>
                  <a:cubicBezTo>
                    <a:pt x="520" y="227"/>
                    <a:pt x="488" y="142"/>
                    <a:pt x="425" y="82"/>
                  </a:cubicBezTo>
                  <a:cubicBezTo>
                    <a:pt x="364" y="24"/>
                    <a:pt x="283" y="0"/>
                    <a:pt x="204" y="15"/>
                  </a:cubicBezTo>
                  <a:cubicBezTo>
                    <a:pt x="184" y="19"/>
                    <a:pt x="164" y="25"/>
                    <a:pt x="146" y="34"/>
                  </a:cubicBezTo>
                  <a:cubicBezTo>
                    <a:pt x="88" y="61"/>
                    <a:pt x="46" y="108"/>
                    <a:pt x="25" y="171"/>
                  </a:cubicBezTo>
                  <a:cubicBezTo>
                    <a:pt x="0" y="246"/>
                    <a:pt x="7" y="333"/>
                    <a:pt x="44" y="411"/>
                  </a:cubicBezTo>
                  <a:cubicBezTo>
                    <a:pt x="102" y="531"/>
                    <a:pt x="225" y="615"/>
                    <a:pt x="374" y="636"/>
                  </a:cubicBezTo>
                  <a:cubicBezTo>
                    <a:pt x="440" y="645"/>
                    <a:pt x="555" y="626"/>
                    <a:pt x="626" y="594"/>
                  </a:cubicBezTo>
                  <a:cubicBezTo>
                    <a:pt x="757" y="534"/>
                    <a:pt x="757" y="534"/>
                    <a:pt x="757" y="534"/>
                  </a:cubicBezTo>
                  <a:lnTo>
                    <a:pt x="613" y="506"/>
                  </a:lnTo>
                  <a:close/>
                </a:path>
              </a:pathLst>
            </a:custGeom>
            <a:solidFill>
              <a:srgbClr val="F6F6F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8" name="Freeform 2501"/>
            <p:cNvSpPr/>
            <p:nvPr/>
          </p:nvSpPr>
          <p:spPr bwMode="auto">
            <a:xfrm>
              <a:off x="3390584" y="1804576"/>
              <a:ext cx="2428558" cy="2073259"/>
            </a:xfrm>
            <a:custGeom>
              <a:avLst/>
              <a:gdLst>
                <a:gd name="T0" fmla="*/ 612 w 755"/>
                <a:gd name="T1" fmla="*/ 507 h 645"/>
                <a:gd name="T2" fmla="*/ 525 w 755"/>
                <a:gd name="T3" fmla="*/ 442 h 645"/>
                <a:gd name="T4" fmla="*/ 509 w 755"/>
                <a:gd name="T5" fmla="*/ 311 h 645"/>
                <a:gd name="T6" fmla="*/ 424 w 755"/>
                <a:gd name="T7" fmla="*/ 83 h 645"/>
                <a:gd name="T8" fmla="*/ 203 w 755"/>
                <a:gd name="T9" fmla="*/ 16 h 645"/>
                <a:gd name="T10" fmla="*/ 145 w 755"/>
                <a:gd name="T11" fmla="*/ 34 h 645"/>
                <a:gd name="T12" fmla="*/ 25 w 755"/>
                <a:gd name="T13" fmla="*/ 171 h 645"/>
                <a:gd name="T14" fmla="*/ 44 w 755"/>
                <a:gd name="T15" fmla="*/ 411 h 645"/>
                <a:gd name="T16" fmla="*/ 373 w 755"/>
                <a:gd name="T17" fmla="*/ 636 h 645"/>
                <a:gd name="T18" fmla="*/ 624 w 755"/>
                <a:gd name="T19" fmla="*/ 594 h 645"/>
                <a:gd name="T20" fmla="*/ 755 w 755"/>
                <a:gd name="T21" fmla="*/ 534 h 645"/>
                <a:gd name="T22" fmla="*/ 612 w 755"/>
                <a:gd name="T23" fmla="*/ 507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5" h="645">
                  <a:moveTo>
                    <a:pt x="612" y="507"/>
                  </a:moveTo>
                  <a:cubicBezTo>
                    <a:pt x="570" y="498"/>
                    <a:pt x="542" y="478"/>
                    <a:pt x="525" y="442"/>
                  </a:cubicBezTo>
                  <a:cubicBezTo>
                    <a:pt x="509" y="408"/>
                    <a:pt x="504" y="363"/>
                    <a:pt x="509" y="311"/>
                  </a:cubicBezTo>
                  <a:cubicBezTo>
                    <a:pt x="518" y="227"/>
                    <a:pt x="486" y="142"/>
                    <a:pt x="424" y="83"/>
                  </a:cubicBezTo>
                  <a:cubicBezTo>
                    <a:pt x="362" y="25"/>
                    <a:pt x="282" y="0"/>
                    <a:pt x="203" y="16"/>
                  </a:cubicBezTo>
                  <a:cubicBezTo>
                    <a:pt x="183" y="20"/>
                    <a:pt x="163" y="26"/>
                    <a:pt x="145" y="34"/>
                  </a:cubicBezTo>
                  <a:cubicBezTo>
                    <a:pt x="88" y="61"/>
                    <a:pt x="46" y="108"/>
                    <a:pt x="25" y="171"/>
                  </a:cubicBezTo>
                  <a:cubicBezTo>
                    <a:pt x="0" y="246"/>
                    <a:pt x="7" y="333"/>
                    <a:pt x="44" y="411"/>
                  </a:cubicBezTo>
                  <a:cubicBezTo>
                    <a:pt x="101" y="531"/>
                    <a:pt x="224" y="615"/>
                    <a:pt x="373" y="636"/>
                  </a:cubicBezTo>
                  <a:cubicBezTo>
                    <a:pt x="439" y="645"/>
                    <a:pt x="554" y="626"/>
                    <a:pt x="624" y="594"/>
                  </a:cubicBezTo>
                  <a:cubicBezTo>
                    <a:pt x="755" y="534"/>
                    <a:pt x="755" y="534"/>
                    <a:pt x="755" y="534"/>
                  </a:cubicBezTo>
                  <a:lnTo>
                    <a:pt x="612" y="507"/>
                  </a:lnTo>
                  <a:close/>
                </a:path>
              </a:pathLst>
            </a:custGeom>
            <a:solidFill>
              <a:srgbClr val="F5F5F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69" name="Freeform 2502"/>
            <p:cNvSpPr/>
            <p:nvPr/>
          </p:nvSpPr>
          <p:spPr bwMode="auto">
            <a:xfrm>
              <a:off x="3390584" y="1807298"/>
              <a:ext cx="2421752" cy="2067814"/>
            </a:xfrm>
            <a:custGeom>
              <a:avLst/>
              <a:gdLst>
                <a:gd name="T0" fmla="*/ 612 w 753"/>
                <a:gd name="T1" fmla="*/ 506 h 643"/>
                <a:gd name="T2" fmla="*/ 524 w 753"/>
                <a:gd name="T3" fmla="*/ 441 h 643"/>
                <a:gd name="T4" fmla="*/ 509 w 753"/>
                <a:gd name="T5" fmla="*/ 310 h 643"/>
                <a:gd name="T6" fmla="*/ 423 w 753"/>
                <a:gd name="T7" fmla="*/ 82 h 643"/>
                <a:gd name="T8" fmla="*/ 203 w 753"/>
                <a:gd name="T9" fmla="*/ 15 h 643"/>
                <a:gd name="T10" fmla="*/ 145 w 753"/>
                <a:gd name="T11" fmla="*/ 34 h 643"/>
                <a:gd name="T12" fmla="*/ 25 w 753"/>
                <a:gd name="T13" fmla="*/ 170 h 643"/>
                <a:gd name="T14" fmla="*/ 44 w 753"/>
                <a:gd name="T15" fmla="*/ 410 h 643"/>
                <a:gd name="T16" fmla="*/ 373 w 753"/>
                <a:gd name="T17" fmla="*/ 634 h 643"/>
                <a:gd name="T18" fmla="*/ 624 w 753"/>
                <a:gd name="T19" fmla="*/ 592 h 643"/>
                <a:gd name="T20" fmla="*/ 753 w 753"/>
                <a:gd name="T21" fmla="*/ 533 h 643"/>
                <a:gd name="T22" fmla="*/ 612 w 753"/>
                <a:gd name="T23" fmla="*/ 506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3" h="643">
                  <a:moveTo>
                    <a:pt x="612" y="506"/>
                  </a:moveTo>
                  <a:cubicBezTo>
                    <a:pt x="570" y="498"/>
                    <a:pt x="541" y="477"/>
                    <a:pt x="524" y="441"/>
                  </a:cubicBezTo>
                  <a:cubicBezTo>
                    <a:pt x="508" y="408"/>
                    <a:pt x="503" y="362"/>
                    <a:pt x="509" y="310"/>
                  </a:cubicBezTo>
                  <a:cubicBezTo>
                    <a:pt x="517" y="226"/>
                    <a:pt x="486" y="141"/>
                    <a:pt x="423" y="82"/>
                  </a:cubicBezTo>
                  <a:cubicBezTo>
                    <a:pt x="362" y="24"/>
                    <a:pt x="282" y="0"/>
                    <a:pt x="203" y="15"/>
                  </a:cubicBezTo>
                  <a:cubicBezTo>
                    <a:pt x="183" y="19"/>
                    <a:pt x="163" y="25"/>
                    <a:pt x="145" y="34"/>
                  </a:cubicBezTo>
                  <a:cubicBezTo>
                    <a:pt x="88" y="61"/>
                    <a:pt x="46" y="108"/>
                    <a:pt x="25" y="170"/>
                  </a:cubicBezTo>
                  <a:cubicBezTo>
                    <a:pt x="0" y="245"/>
                    <a:pt x="7" y="332"/>
                    <a:pt x="44" y="410"/>
                  </a:cubicBezTo>
                  <a:cubicBezTo>
                    <a:pt x="101" y="529"/>
                    <a:pt x="224" y="613"/>
                    <a:pt x="373" y="634"/>
                  </a:cubicBezTo>
                  <a:cubicBezTo>
                    <a:pt x="439" y="643"/>
                    <a:pt x="554" y="624"/>
                    <a:pt x="624" y="592"/>
                  </a:cubicBezTo>
                  <a:cubicBezTo>
                    <a:pt x="753" y="533"/>
                    <a:pt x="753" y="533"/>
                    <a:pt x="753" y="533"/>
                  </a:cubicBezTo>
                  <a:lnTo>
                    <a:pt x="612" y="506"/>
                  </a:lnTo>
                  <a:close/>
                </a:path>
              </a:pathLst>
            </a:custGeom>
            <a:solidFill>
              <a:srgbClr val="F3F4F4">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0" name="Freeform 2503"/>
            <p:cNvSpPr/>
            <p:nvPr/>
          </p:nvSpPr>
          <p:spPr bwMode="auto">
            <a:xfrm>
              <a:off x="3393307" y="1807298"/>
              <a:ext cx="2412223" cy="2067814"/>
            </a:xfrm>
            <a:custGeom>
              <a:avLst/>
              <a:gdLst>
                <a:gd name="T0" fmla="*/ 611 w 750"/>
                <a:gd name="T1" fmla="*/ 507 h 643"/>
                <a:gd name="T2" fmla="*/ 523 w 750"/>
                <a:gd name="T3" fmla="*/ 441 h 643"/>
                <a:gd name="T4" fmla="*/ 507 w 750"/>
                <a:gd name="T5" fmla="*/ 310 h 643"/>
                <a:gd name="T6" fmla="*/ 422 w 750"/>
                <a:gd name="T7" fmla="*/ 83 h 643"/>
                <a:gd name="T8" fmla="*/ 203 w 750"/>
                <a:gd name="T9" fmla="*/ 16 h 643"/>
                <a:gd name="T10" fmla="*/ 145 w 750"/>
                <a:gd name="T11" fmla="*/ 34 h 643"/>
                <a:gd name="T12" fmla="*/ 25 w 750"/>
                <a:gd name="T13" fmla="*/ 171 h 643"/>
                <a:gd name="T14" fmla="*/ 44 w 750"/>
                <a:gd name="T15" fmla="*/ 410 h 643"/>
                <a:gd name="T16" fmla="*/ 373 w 750"/>
                <a:gd name="T17" fmla="*/ 634 h 643"/>
                <a:gd name="T18" fmla="*/ 623 w 750"/>
                <a:gd name="T19" fmla="*/ 592 h 643"/>
                <a:gd name="T20" fmla="*/ 750 w 750"/>
                <a:gd name="T21" fmla="*/ 534 h 643"/>
                <a:gd name="T22" fmla="*/ 611 w 750"/>
                <a:gd name="T23" fmla="*/ 507 h 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0" h="643">
                  <a:moveTo>
                    <a:pt x="611" y="507"/>
                  </a:moveTo>
                  <a:cubicBezTo>
                    <a:pt x="568" y="498"/>
                    <a:pt x="540" y="477"/>
                    <a:pt x="523" y="441"/>
                  </a:cubicBezTo>
                  <a:cubicBezTo>
                    <a:pt x="507" y="408"/>
                    <a:pt x="502" y="362"/>
                    <a:pt x="507" y="310"/>
                  </a:cubicBezTo>
                  <a:cubicBezTo>
                    <a:pt x="516" y="226"/>
                    <a:pt x="484" y="142"/>
                    <a:pt x="422" y="83"/>
                  </a:cubicBezTo>
                  <a:cubicBezTo>
                    <a:pt x="361" y="25"/>
                    <a:pt x="281" y="0"/>
                    <a:pt x="203" y="16"/>
                  </a:cubicBezTo>
                  <a:cubicBezTo>
                    <a:pt x="182" y="20"/>
                    <a:pt x="163" y="26"/>
                    <a:pt x="145" y="34"/>
                  </a:cubicBezTo>
                  <a:cubicBezTo>
                    <a:pt x="87" y="61"/>
                    <a:pt x="46" y="108"/>
                    <a:pt x="25" y="171"/>
                  </a:cubicBezTo>
                  <a:cubicBezTo>
                    <a:pt x="0" y="245"/>
                    <a:pt x="7" y="332"/>
                    <a:pt x="44" y="410"/>
                  </a:cubicBezTo>
                  <a:cubicBezTo>
                    <a:pt x="101" y="529"/>
                    <a:pt x="224" y="613"/>
                    <a:pt x="373" y="634"/>
                  </a:cubicBezTo>
                  <a:cubicBezTo>
                    <a:pt x="438" y="643"/>
                    <a:pt x="553" y="624"/>
                    <a:pt x="623" y="592"/>
                  </a:cubicBezTo>
                  <a:cubicBezTo>
                    <a:pt x="750" y="534"/>
                    <a:pt x="750" y="534"/>
                    <a:pt x="750" y="534"/>
                  </a:cubicBezTo>
                  <a:lnTo>
                    <a:pt x="611" y="507"/>
                  </a:lnTo>
                  <a:close/>
                </a:path>
              </a:pathLst>
            </a:custGeom>
            <a:solidFill>
              <a:srgbClr val="F2F2F3">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1" name="Freeform 2504"/>
            <p:cNvSpPr/>
            <p:nvPr/>
          </p:nvSpPr>
          <p:spPr bwMode="auto">
            <a:xfrm>
              <a:off x="3393307" y="1811382"/>
              <a:ext cx="2409500" cy="2061007"/>
            </a:xfrm>
            <a:custGeom>
              <a:avLst/>
              <a:gdLst>
                <a:gd name="T0" fmla="*/ 611 w 749"/>
                <a:gd name="T1" fmla="*/ 506 h 641"/>
                <a:gd name="T2" fmla="*/ 522 w 749"/>
                <a:gd name="T3" fmla="*/ 440 h 641"/>
                <a:gd name="T4" fmla="*/ 507 w 749"/>
                <a:gd name="T5" fmla="*/ 309 h 641"/>
                <a:gd name="T6" fmla="*/ 422 w 749"/>
                <a:gd name="T7" fmla="*/ 82 h 641"/>
                <a:gd name="T8" fmla="*/ 203 w 749"/>
                <a:gd name="T9" fmla="*/ 15 h 641"/>
                <a:gd name="T10" fmla="*/ 145 w 749"/>
                <a:gd name="T11" fmla="*/ 34 h 641"/>
                <a:gd name="T12" fmla="*/ 25 w 749"/>
                <a:gd name="T13" fmla="*/ 170 h 641"/>
                <a:gd name="T14" fmla="*/ 44 w 749"/>
                <a:gd name="T15" fmla="*/ 408 h 641"/>
                <a:gd name="T16" fmla="*/ 373 w 749"/>
                <a:gd name="T17" fmla="*/ 632 h 641"/>
                <a:gd name="T18" fmla="*/ 623 w 749"/>
                <a:gd name="T19" fmla="*/ 590 h 641"/>
                <a:gd name="T20" fmla="*/ 749 w 749"/>
                <a:gd name="T21" fmla="*/ 533 h 641"/>
                <a:gd name="T22" fmla="*/ 611 w 749"/>
                <a:gd name="T23" fmla="*/ 506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9" h="641">
                  <a:moveTo>
                    <a:pt x="611" y="506"/>
                  </a:moveTo>
                  <a:cubicBezTo>
                    <a:pt x="568" y="498"/>
                    <a:pt x="540" y="477"/>
                    <a:pt x="522" y="440"/>
                  </a:cubicBezTo>
                  <a:cubicBezTo>
                    <a:pt x="506" y="407"/>
                    <a:pt x="501" y="361"/>
                    <a:pt x="507" y="309"/>
                  </a:cubicBezTo>
                  <a:cubicBezTo>
                    <a:pt x="515" y="226"/>
                    <a:pt x="484" y="141"/>
                    <a:pt x="422" y="82"/>
                  </a:cubicBezTo>
                  <a:cubicBezTo>
                    <a:pt x="361" y="24"/>
                    <a:pt x="281" y="0"/>
                    <a:pt x="203" y="15"/>
                  </a:cubicBezTo>
                  <a:cubicBezTo>
                    <a:pt x="182" y="19"/>
                    <a:pt x="163" y="25"/>
                    <a:pt x="145" y="34"/>
                  </a:cubicBezTo>
                  <a:cubicBezTo>
                    <a:pt x="88" y="60"/>
                    <a:pt x="46" y="107"/>
                    <a:pt x="25" y="170"/>
                  </a:cubicBezTo>
                  <a:cubicBezTo>
                    <a:pt x="0" y="244"/>
                    <a:pt x="7" y="331"/>
                    <a:pt x="44" y="408"/>
                  </a:cubicBezTo>
                  <a:cubicBezTo>
                    <a:pt x="101" y="527"/>
                    <a:pt x="224" y="611"/>
                    <a:pt x="373" y="632"/>
                  </a:cubicBezTo>
                  <a:cubicBezTo>
                    <a:pt x="438" y="641"/>
                    <a:pt x="552" y="622"/>
                    <a:pt x="623" y="590"/>
                  </a:cubicBezTo>
                  <a:cubicBezTo>
                    <a:pt x="749" y="533"/>
                    <a:pt x="749" y="533"/>
                    <a:pt x="749" y="533"/>
                  </a:cubicBezTo>
                  <a:lnTo>
                    <a:pt x="611" y="506"/>
                  </a:lnTo>
                  <a:close/>
                </a:path>
              </a:pathLst>
            </a:custGeom>
            <a:solidFill>
              <a:srgbClr val="F0F1F1">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2" name="Freeform 2505"/>
            <p:cNvSpPr/>
            <p:nvPr/>
          </p:nvSpPr>
          <p:spPr bwMode="auto">
            <a:xfrm>
              <a:off x="3397390" y="1811382"/>
              <a:ext cx="2398610" cy="2061007"/>
            </a:xfrm>
            <a:custGeom>
              <a:avLst/>
              <a:gdLst>
                <a:gd name="T0" fmla="*/ 610 w 746"/>
                <a:gd name="T1" fmla="*/ 507 h 641"/>
                <a:gd name="T2" fmla="*/ 521 w 746"/>
                <a:gd name="T3" fmla="*/ 441 h 641"/>
                <a:gd name="T4" fmla="*/ 505 w 746"/>
                <a:gd name="T5" fmla="*/ 308 h 641"/>
                <a:gd name="T6" fmla="*/ 420 w 746"/>
                <a:gd name="T7" fmla="*/ 82 h 641"/>
                <a:gd name="T8" fmla="*/ 202 w 746"/>
                <a:gd name="T9" fmla="*/ 16 h 641"/>
                <a:gd name="T10" fmla="*/ 144 w 746"/>
                <a:gd name="T11" fmla="*/ 34 h 641"/>
                <a:gd name="T12" fmla="*/ 25 w 746"/>
                <a:gd name="T13" fmla="*/ 170 h 641"/>
                <a:gd name="T14" fmla="*/ 44 w 746"/>
                <a:gd name="T15" fmla="*/ 408 h 641"/>
                <a:gd name="T16" fmla="*/ 372 w 746"/>
                <a:gd name="T17" fmla="*/ 632 h 641"/>
                <a:gd name="T18" fmla="*/ 622 w 746"/>
                <a:gd name="T19" fmla="*/ 590 h 641"/>
                <a:gd name="T20" fmla="*/ 746 w 746"/>
                <a:gd name="T21" fmla="*/ 533 h 641"/>
                <a:gd name="T22" fmla="*/ 610 w 746"/>
                <a:gd name="T23" fmla="*/ 507 h 6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6" h="641">
                  <a:moveTo>
                    <a:pt x="610" y="507"/>
                  </a:moveTo>
                  <a:cubicBezTo>
                    <a:pt x="567" y="498"/>
                    <a:pt x="538" y="477"/>
                    <a:pt x="521" y="441"/>
                  </a:cubicBezTo>
                  <a:cubicBezTo>
                    <a:pt x="505" y="407"/>
                    <a:pt x="499" y="361"/>
                    <a:pt x="505" y="308"/>
                  </a:cubicBezTo>
                  <a:cubicBezTo>
                    <a:pt x="514" y="226"/>
                    <a:pt x="482" y="141"/>
                    <a:pt x="420" y="82"/>
                  </a:cubicBezTo>
                  <a:cubicBezTo>
                    <a:pt x="359" y="25"/>
                    <a:pt x="280" y="0"/>
                    <a:pt x="202" y="16"/>
                  </a:cubicBezTo>
                  <a:cubicBezTo>
                    <a:pt x="181" y="20"/>
                    <a:pt x="162" y="26"/>
                    <a:pt x="144" y="34"/>
                  </a:cubicBezTo>
                  <a:cubicBezTo>
                    <a:pt x="87" y="61"/>
                    <a:pt x="46" y="108"/>
                    <a:pt x="25" y="170"/>
                  </a:cubicBezTo>
                  <a:cubicBezTo>
                    <a:pt x="0" y="244"/>
                    <a:pt x="7" y="331"/>
                    <a:pt x="44" y="408"/>
                  </a:cubicBezTo>
                  <a:cubicBezTo>
                    <a:pt x="101" y="527"/>
                    <a:pt x="223" y="611"/>
                    <a:pt x="372" y="632"/>
                  </a:cubicBezTo>
                  <a:cubicBezTo>
                    <a:pt x="437" y="641"/>
                    <a:pt x="551" y="622"/>
                    <a:pt x="622" y="590"/>
                  </a:cubicBezTo>
                  <a:cubicBezTo>
                    <a:pt x="746" y="533"/>
                    <a:pt x="746" y="533"/>
                    <a:pt x="746" y="533"/>
                  </a:cubicBezTo>
                  <a:lnTo>
                    <a:pt x="610" y="507"/>
                  </a:lnTo>
                  <a:close/>
                </a:path>
              </a:pathLst>
            </a:custGeom>
            <a:solidFill>
              <a:srgbClr val="EFEFF0">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3" name="Freeform 2506"/>
            <p:cNvSpPr/>
            <p:nvPr/>
          </p:nvSpPr>
          <p:spPr bwMode="auto">
            <a:xfrm>
              <a:off x="3397390" y="1814105"/>
              <a:ext cx="2391803" cy="2054201"/>
            </a:xfrm>
            <a:custGeom>
              <a:avLst/>
              <a:gdLst>
                <a:gd name="T0" fmla="*/ 610 w 744"/>
                <a:gd name="T1" fmla="*/ 506 h 639"/>
                <a:gd name="T2" fmla="*/ 520 w 744"/>
                <a:gd name="T3" fmla="*/ 440 h 639"/>
                <a:gd name="T4" fmla="*/ 505 w 744"/>
                <a:gd name="T5" fmla="*/ 307 h 639"/>
                <a:gd name="T6" fmla="*/ 420 w 744"/>
                <a:gd name="T7" fmla="*/ 82 h 639"/>
                <a:gd name="T8" fmla="*/ 202 w 744"/>
                <a:gd name="T9" fmla="*/ 15 h 639"/>
                <a:gd name="T10" fmla="*/ 144 w 744"/>
                <a:gd name="T11" fmla="*/ 34 h 639"/>
                <a:gd name="T12" fmla="*/ 25 w 744"/>
                <a:gd name="T13" fmla="*/ 169 h 639"/>
                <a:gd name="T14" fmla="*/ 44 w 744"/>
                <a:gd name="T15" fmla="*/ 407 h 639"/>
                <a:gd name="T16" fmla="*/ 372 w 744"/>
                <a:gd name="T17" fmla="*/ 630 h 639"/>
                <a:gd name="T18" fmla="*/ 621 w 744"/>
                <a:gd name="T19" fmla="*/ 588 h 639"/>
                <a:gd name="T20" fmla="*/ 744 w 744"/>
                <a:gd name="T21" fmla="*/ 532 h 639"/>
                <a:gd name="T22" fmla="*/ 610 w 744"/>
                <a:gd name="T23" fmla="*/ 506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4" h="639">
                  <a:moveTo>
                    <a:pt x="610" y="506"/>
                  </a:moveTo>
                  <a:cubicBezTo>
                    <a:pt x="567" y="498"/>
                    <a:pt x="538" y="477"/>
                    <a:pt x="520" y="440"/>
                  </a:cubicBezTo>
                  <a:cubicBezTo>
                    <a:pt x="504" y="406"/>
                    <a:pt x="499" y="360"/>
                    <a:pt x="505" y="307"/>
                  </a:cubicBezTo>
                  <a:cubicBezTo>
                    <a:pt x="513" y="225"/>
                    <a:pt x="482" y="140"/>
                    <a:pt x="420" y="82"/>
                  </a:cubicBezTo>
                  <a:cubicBezTo>
                    <a:pt x="359" y="24"/>
                    <a:pt x="280" y="0"/>
                    <a:pt x="202" y="15"/>
                  </a:cubicBezTo>
                  <a:cubicBezTo>
                    <a:pt x="181" y="19"/>
                    <a:pt x="162" y="25"/>
                    <a:pt x="144" y="34"/>
                  </a:cubicBezTo>
                  <a:cubicBezTo>
                    <a:pt x="87" y="60"/>
                    <a:pt x="46" y="107"/>
                    <a:pt x="25" y="169"/>
                  </a:cubicBezTo>
                  <a:cubicBezTo>
                    <a:pt x="0" y="243"/>
                    <a:pt x="7" y="330"/>
                    <a:pt x="44" y="407"/>
                  </a:cubicBezTo>
                  <a:cubicBezTo>
                    <a:pt x="101" y="526"/>
                    <a:pt x="223" y="609"/>
                    <a:pt x="372" y="630"/>
                  </a:cubicBezTo>
                  <a:cubicBezTo>
                    <a:pt x="437" y="639"/>
                    <a:pt x="551" y="620"/>
                    <a:pt x="621" y="588"/>
                  </a:cubicBezTo>
                  <a:cubicBezTo>
                    <a:pt x="744" y="532"/>
                    <a:pt x="744" y="532"/>
                    <a:pt x="744" y="532"/>
                  </a:cubicBezTo>
                  <a:lnTo>
                    <a:pt x="610" y="506"/>
                  </a:lnTo>
                  <a:close/>
                </a:path>
              </a:pathLst>
            </a:custGeom>
            <a:solidFill>
              <a:srgbClr val="EDEEE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4" name="Freeform 2507"/>
            <p:cNvSpPr/>
            <p:nvPr/>
          </p:nvSpPr>
          <p:spPr bwMode="auto">
            <a:xfrm>
              <a:off x="3400113" y="1814105"/>
              <a:ext cx="2383635" cy="2054201"/>
            </a:xfrm>
            <a:custGeom>
              <a:avLst/>
              <a:gdLst>
                <a:gd name="T0" fmla="*/ 609 w 741"/>
                <a:gd name="T1" fmla="*/ 507 h 639"/>
                <a:gd name="T2" fmla="*/ 519 w 741"/>
                <a:gd name="T3" fmla="*/ 440 h 639"/>
                <a:gd name="T4" fmla="*/ 503 w 741"/>
                <a:gd name="T5" fmla="*/ 307 h 639"/>
                <a:gd name="T6" fmla="*/ 419 w 741"/>
                <a:gd name="T7" fmla="*/ 82 h 639"/>
                <a:gd name="T8" fmla="*/ 201 w 741"/>
                <a:gd name="T9" fmla="*/ 16 h 639"/>
                <a:gd name="T10" fmla="*/ 144 w 741"/>
                <a:gd name="T11" fmla="*/ 34 h 639"/>
                <a:gd name="T12" fmla="*/ 25 w 741"/>
                <a:gd name="T13" fmla="*/ 169 h 639"/>
                <a:gd name="T14" fmla="*/ 44 w 741"/>
                <a:gd name="T15" fmla="*/ 407 h 639"/>
                <a:gd name="T16" fmla="*/ 371 w 741"/>
                <a:gd name="T17" fmla="*/ 630 h 639"/>
                <a:gd name="T18" fmla="*/ 620 w 741"/>
                <a:gd name="T19" fmla="*/ 588 h 639"/>
                <a:gd name="T20" fmla="*/ 741 w 741"/>
                <a:gd name="T21" fmla="*/ 532 h 639"/>
                <a:gd name="T22" fmla="*/ 609 w 741"/>
                <a:gd name="T23" fmla="*/ 507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1" h="639">
                  <a:moveTo>
                    <a:pt x="609" y="507"/>
                  </a:moveTo>
                  <a:cubicBezTo>
                    <a:pt x="565" y="498"/>
                    <a:pt x="536" y="477"/>
                    <a:pt x="519" y="440"/>
                  </a:cubicBezTo>
                  <a:cubicBezTo>
                    <a:pt x="503" y="406"/>
                    <a:pt x="497" y="360"/>
                    <a:pt x="503" y="307"/>
                  </a:cubicBezTo>
                  <a:cubicBezTo>
                    <a:pt x="512" y="225"/>
                    <a:pt x="480" y="141"/>
                    <a:pt x="419" y="82"/>
                  </a:cubicBezTo>
                  <a:cubicBezTo>
                    <a:pt x="358" y="25"/>
                    <a:pt x="279" y="0"/>
                    <a:pt x="201" y="16"/>
                  </a:cubicBezTo>
                  <a:cubicBezTo>
                    <a:pt x="181" y="20"/>
                    <a:pt x="161" y="26"/>
                    <a:pt x="144" y="34"/>
                  </a:cubicBezTo>
                  <a:cubicBezTo>
                    <a:pt x="87" y="61"/>
                    <a:pt x="46" y="107"/>
                    <a:pt x="25" y="169"/>
                  </a:cubicBezTo>
                  <a:cubicBezTo>
                    <a:pt x="0" y="243"/>
                    <a:pt x="7" y="329"/>
                    <a:pt x="44" y="407"/>
                  </a:cubicBezTo>
                  <a:cubicBezTo>
                    <a:pt x="100" y="525"/>
                    <a:pt x="223" y="609"/>
                    <a:pt x="371" y="630"/>
                  </a:cubicBezTo>
                  <a:cubicBezTo>
                    <a:pt x="436" y="639"/>
                    <a:pt x="550" y="620"/>
                    <a:pt x="620" y="588"/>
                  </a:cubicBezTo>
                  <a:cubicBezTo>
                    <a:pt x="741" y="532"/>
                    <a:pt x="741" y="532"/>
                    <a:pt x="741" y="532"/>
                  </a:cubicBezTo>
                  <a:lnTo>
                    <a:pt x="609" y="507"/>
                  </a:lnTo>
                  <a:close/>
                </a:path>
              </a:pathLst>
            </a:custGeom>
            <a:solidFill>
              <a:srgbClr val="ECEDED">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5" name="Freeform 2508"/>
            <p:cNvSpPr/>
            <p:nvPr/>
          </p:nvSpPr>
          <p:spPr bwMode="auto">
            <a:xfrm>
              <a:off x="3400113" y="1818189"/>
              <a:ext cx="2379551" cy="2047394"/>
            </a:xfrm>
            <a:custGeom>
              <a:avLst/>
              <a:gdLst>
                <a:gd name="T0" fmla="*/ 609 w 740"/>
                <a:gd name="T1" fmla="*/ 506 h 637"/>
                <a:gd name="T2" fmla="*/ 518 w 740"/>
                <a:gd name="T3" fmla="*/ 439 h 637"/>
                <a:gd name="T4" fmla="*/ 503 w 740"/>
                <a:gd name="T5" fmla="*/ 306 h 637"/>
                <a:gd name="T6" fmla="*/ 418 w 740"/>
                <a:gd name="T7" fmla="*/ 82 h 637"/>
                <a:gd name="T8" fmla="*/ 201 w 740"/>
                <a:gd name="T9" fmla="*/ 15 h 637"/>
                <a:gd name="T10" fmla="*/ 144 w 740"/>
                <a:gd name="T11" fmla="*/ 34 h 637"/>
                <a:gd name="T12" fmla="*/ 25 w 740"/>
                <a:gd name="T13" fmla="*/ 169 h 637"/>
                <a:gd name="T14" fmla="*/ 44 w 740"/>
                <a:gd name="T15" fmla="*/ 406 h 637"/>
                <a:gd name="T16" fmla="*/ 371 w 740"/>
                <a:gd name="T17" fmla="*/ 628 h 637"/>
                <a:gd name="T18" fmla="*/ 620 w 740"/>
                <a:gd name="T19" fmla="*/ 586 h 637"/>
                <a:gd name="T20" fmla="*/ 740 w 740"/>
                <a:gd name="T21" fmla="*/ 532 h 637"/>
                <a:gd name="T22" fmla="*/ 609 w 740"/>
                <a:gd name="T23" fmla="*/ 506 h 6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0" h="637">
                  <a:moveTo>
                    <a:pt x="609" y="506"/>
                  </a:moveTo>
                  <a:cubicBezTo>
                    <a:pt x="565" y="498"/>
                    <a:pt x="536" y="476"/>
                    <a:pt x="518" y="439"/>
                  </a:cubicBezTo>
                  <a:cubicBezTo>
                    <a:pt x="502" y="405"/>
                    <a:pt x="497" y="359"/>
                    <a:pt x="503" y="306"/>
                  </a:cubicBezTo>
                  <a:cubicBezTo>
                    <a:pt x="511" y="224"/>
                    <a:pt x="480" y="140"/>
                    <a:pt x="418" y="82"/>
                  </a:cubicBezTo>
                  <a:cubicBezTo>
                    <a:pt x="358" y="24"/>
                    <a:pt x="279" y="0"/>
                    <a:pt x="201" y="15"/>
                  </a:cubicBezTo>
                  <a:cubicBezTo>
                    <a:pt x="181" y="19"/>
                    <a:pt x="161" y="25"/>
                    <a:pt x="144" y="34"/>
                  </a:cubicBezTo>
                  <a:cubicBezTo>
                    <a:pt x="87" y="60"/>
                    <a:pt x="46" y="107"/>
                    <a:pt x="25" y="169"/>
                  </a:cubicBezTo>
                  <a:cubicBezTo>
                    <a:pt x="0" y="242"/>
                    <a:pt x="7" y="328"/>
                    <a:pt x="44" y="406"/>
                  </a:cubicBezTo>
                  <a:cubicBezTo>
                    <a:pt x="101" y="524"/>
                    <a:pt x="223" y="607"/>
                    <a:pt x="371" y="628"/>
                  </a:cubicBezTo>
                  <a:cubicBezTo>
                    <a:pt x="436" y="637"/>
                    <a:pt x="550" y="618"/>
                    <a:pt x="620" y="586"/>
                  </a:cubicBezTo>
                  <a:cubicBezTo>
                    <a:pt x="740" y="532"/>
                    <a:pt x="740" y="532"/>
                    <a:pt x="740" y="532"/>
                  </a:cubicBezTo>
                  <a:lnTo>
                    <a:pt x="609" y="506"/>
                  </a:lnTo>
                  <a:close/>
                </a:path>
              </a:pathLst>
            </a:custGeom>
            <a:solidFill>
              <a:srgbClr val="EAEBE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6" name="Freeform 2509"/>
            <p:cNvSpPr/>
            <p:nvPr/>
          </p:nvSpPr>
          <p:spPr bwMode="auto">
            <a:xfrm>
              <a:off x="3402836" y="1820911"/>
              <a:ext cx="2371384" cy="2044672"/>
            </a:xfrm>
            <a:custGeom>
              <a:avLst/>
              <a:gdLst>
                <a:gd name="T0" fmla="*/ 608 w 737"/>
                <a:gd name="T1" fmla="*/ 506 h 636"/>
                <a:gd name="T2" fmla="*/ 517 w 737"/>
                <a:gd name="T3" fmla="*/ 439 h 636"/>
                <a:gd name="T4" fmla="*/ 501 w 737"/>
                <a:gd name="T5" fmla="*/ 305 h 636"/>
                <a:gd name="T6" fmla="*/ 417 w 737"/>
                <a:gd name="T7" fmla="*/ 81 h 636"/>
                <a:gd name="T8" fmla="*/ 200 w 737"/>
                <a:gd name="T9" fmla="*/ 15 h 636"/>
                <a:gd name="T10" fmla="*/ 143 w 737"/>
                <a:gd name="T11" fmla="*/ 33 h 636"/>
                <a:gd name="T12" fmla="*/ 25 w 737"/>
                <a:gd name="T13" fmla="*/ 168 h 636"/>
                <a:gd name="T14" fmla="*/ 44 w 737"/>
                <a:gd name="T15" fmla="*/ 404 h 636"/>
                <a:gd name="T16" fmla="*/ 370 w 737"/>
                <a:gd name="T17" fmla="*/ 626 h 636"/>
                <a:gd name="T18" fmla="*/ 619 w 737"/>
                <a:gd name="T19" fmla="*/ 585 h 636"/>
                <a:gd name="T20" fmla="*/ 737 w 737"/>
                <a:gd name="T21" fmla="*/ 531 h 636"/>
                <a:gd name="T22" fmla="*/ 608 w 737"/>
                <a:gd name="T23" fmla="*/ 506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7" h="636">
                  <a:moveTo>
                    <a:pt x="608" y="506"/>
                  </a:moveTo>
                  <a:cubicBezTo>
                    <a:pt x="564" y="497"/>
                    <a:pt x="535" y="476"/>
                    <a:pt x="517" y="439"/>
                  </a:cubicBezTo>
                  <a:cubicBezTo>
                    <a:pt x="501" y="404"/>
                    <a:pt x="495" y="358"/>
                    <a:pt x="501" y="305"/>
                  </a:cubicBezTo>
                  <a:cubicBezTo>
                    <a:pt x="510" y="223"/>
                    <a:pt x="478" y="139"/>
                    <a:pt x="417" y="81"/>
                  </a:cubicBezTo>
                  <a:cubicBezTo>
                    <a:pt x="357" y="24"/>
                    <a:pt x="278" y="0"/>
                    <a:pt x="200" y="15"/>
                  </a:cubicBezTo>
                  <a:cubicBezTo>
                    <a:pt x="180" y="19"/>
                    <a:pt x="161" y="25"/>
                    <a:pt x="143" y="33"/>
                  </a:cubicBezTo>
                  <a:cubicBezTo>
                    <a:pt x="86" y="60"/>
                    <a:pt x="45" y="106"/>
                    <a:pt x="25" y="168"/>
                  </a:cubicBezTo>
                  <a:cubicBezTo>
                    <a:pt x="0" y="241"/>
                    <a:pt x="7" y="327"/>
                    <a:pt x="44" y="404"/>
                  </a:cubicBezTo>
                  <a:cubicBezTo>
                    <a:pt x="100" y="523"/>
                    <a:pt x="222" y="606"/>
                    <a:pt x="370" y="626"/>
                  </a:cubicBezTo>
                  <a:cubicBezTo>
                    <a:pt x="435" y="636"/>
                    <a:pt x="549" y="616"/>
                    <a:pt x="619" y="585"/>
                  </a:cubicBezTo>
                  <a:cubicBezTo>
                    <a:pt x="737" y="531"/>
                    <a:pt x="737" y="531"/>
                    <a:pt x="737" y="531"/>
                  </a:cubicBezTo>
                  <a:lnTo>
                    <a:pt x="608" y="506"/>
                  </a:lnTo>
                  <a:close/>
                </a:path>
              </a:pathLst>
            </a:custGeom>
            <a:solidFill>
              <a:srgbClr val="E9EAE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7" name="Freeform 2510"/>
            <p:cNvSpPr/>
            <p:nvPr/>
          </p:nvSpPr>
          <p:spPr bwMode="auto">
            <a:xfrm>
              <a:off x="3406920" y="1820911"/>
              <a:ext cx="2360493" cy="2041949"/>
            </a:xfrm>
            <a:custGeom>
              <a:avLst/>
              <a:gdLst>
                <a:gd name="T0" fmla="*/ 607 w 734"/>
                <a:gd name="T1" fmla="*/ 506 h 635"/>
                <a:gd name="T2" fmla="*/ 516 w 734"/>
                <a:gd name="T3" fmla="*/ 439 h 635"/>
                <a:gd name="T4" fmla="*/ 499 w 734"/>
                <a:gd name="T5" fmla="*/ 305 h 635"/>
                <a:gd name="T6" fmla="*/ 416 w 734"/>
                <a:gd name="T7" fmla="*/ 81 h 635"/>
                <a:gd name="T8" fmla="*/ 199 w 734"/>
                <a:gd name="T9" fmla="*/ 15 h 635"/>
                <a:gd name="T10" fmla="*/ 142 w 734"/>
                <a:gd name="T11" fmla="*/ 34 h 635"/>
                <a:gd name="T12" fmla="*/ 24 w 734"/>
                <a:gd name="T13" fmla="*/ 168 h 635"/>
                <a:gd name="T14" fmla="*/ 43 w 734"/>
                <a:gd name="T15" fmla="*/ 404 h 635"/>
                <a:gd name="T16" fmla="*/ 369 w 734"/>
                <a:gd name="T17" fmla="*/ 626 h 635"/>
                <a:gd name="T18" fmla="*/ 617 w 734"/>
                <a:gd name="T19" fmla="*/ 584 h 635"/>
                <a:gd name="T20" fmla="*/ 734 w 734"/>
                <a:gd name="T21" fmla="*/ 531 h 635"/>
                <a:gd name="T22" fmla="*/ 607 w 734"/>
                <a:gd name="T23" fmla="*/ 506 h 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4" h="635">
                  <a:moveTo>
                    <a:pt x="607" y="506"/>
                  </a:moveTo>
                  <a:cubicBezTo>
                    <a:pt x="563" y="498"/>
                    <a:pt x="533" y="476"/>
                    <a:pt x="516" y="439"/>
                  </a:cubicBezTo>
                  <a:cubicBezTo>
                    <a:pt x="499" y="405"/>
                    <a:pt x="494" y="358"/>
                    <a:pt x="499" y="305"/>
                  </a:cubicBezTo>
                  <a:cubicBezTo>
                    <a:pt x="508" y="223"/>
                    <a:pt x="477" y="139"/>
                    <a:pt x="416" y="81"/>
                  </a:cubicBezTo>
                  <a:cubicBezTo>
                    <a:pt x="355" y="24"/>
                    <a:pt x="277" y="0"/>
                    <a:pt x="199" y="15"/>
                  </a:cubicBezTo>
                  <a:cubicBezTo>
                    <a:pt x="179" y="19"/>
                    <a:pt x="160" y="25"/>
                    <a:pt x="142" y="34"/>
                  </a:cubicBezTo>
                  <a:cubicBezTo>
                    <a:pt x="86" y="60"/>
                    <a:pt x="45" y="106"/>
                    <a:pt x="24" y="168"/>
                  </a:cubicBezTo>
                  <a:cubicBezTo>
                    <a:pt x="0" y="241"/>
                    <a:pt x="6" y="327"/>
                    <a:pt x="43" y="404"/>
                  </a:cubicBezTo>
                  <a:cubicBezTo>
                    <a:pt x="99" y="522"/>
                    <a:pt x="221" y="605"/>
                    <a:pt x="369" y="626"/>
                  </a:cubicBezTo>
                  <a:cubicBezTo>
                    <a:pt x="434" y="635"/>
                    <a:pt x="548" y="616"/>
                    <a:pt x="617" y="584"/>
                  </a:cubicBezTo>
                  <a:cubicBezTo>
                    <a:pt x="734" y="531"/>
                    <a:pt x="734" y="531"/>
                    <a:pt x="734" y="531"/>
                  </a:cubicBezTo>
                  <a:lnTo>
                    <a:pt x="607" y="506"/>
                  </a:lnTo>
                  <a:close/>
                </a:path>
              </a:pathLst>
            </a:custGeom>
            <a:solidFill>
              <a:srgbClr val="E7E8E9">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8" name="Freeform 2511"/>
            <p:cNvSpPr/>
            <p:nvPr/>
          </p:nvSpPr>
          <p:spPr bwMode="auto">
            <a:xfrm>
              <a:off x="3406920" y="1823634"/>
              <a:ext cx="2353687" cy="2039227"/>
            </a:xfrm>
            <a:custGeom>
              <a:avLst/>
              <a:gdLst>
                <a:gd name="T0" fmla="*/ 607 w 732"/>
                <a:gd name="T1" fmla="*/ 506 h 634"/>
                <a:gd name="T2" fmla="*/ 515 w 732"/>
                <a:gd name="T3" fmla="*/ 438 h 634"/>
                <a:gd name="T4" fmla="*/ 499 w 732"/>
                <a:gd name="T5" fmla="*/ 304 h 634"/>
                <a:gd name="T6" fmla="*/ 415 w 732"/>
                <a:gd name="T7" fmla="*/ 81 h 634"/>
                <a:gd name="T8" fmla="*/ 199 w 732"/>
                <a:gd name="T9" fmla="*/ 15 h 634"/>
                <a:gd name="T10" fmla="*/ 142 w 732"/>
                <a:gd name="T11" fmla="*/ 33 h 634"/>
                <a:gd name="T12" fmla="*/ 25 w 732"/>
                <a:gd name="T13" fmla="*/ 167 h 634"/>
                <a:gd name="T14" fmla="*/ 44 w 732"/>
                <a:gd name="T15" fmla="*/ 403 h 634"/>
                <a:gd name="T16" fmla="*/ 369 w 732"/>
                <a:gd name="T17" fmla="*/ 624 h 634"/>
                <a:gd name="T18" fmla="*/ 617 w 732"/>
                <a:gd name="T19" fmla="*/ 583 h 634"/>
                <a:gd name="T20" fmla="*/ 732 w 732"/>
                <a:gd name="T21" fmla="*/ 530 h 634"/>
                <a:gd name="T22" fmla="*/ 607 w 732"/>
                <a:gd name="T23" fmla="*/ 506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2" h="634">
                  <a:moveTo>
                    <a:pt x="607" y="506"/>
                  </a:moveTo>
                  <a:cubicBezTo>
                    <a:pt x="562" y="497"/>
                    <a:pt x="533" y="475"/>
                    <a:pt x="515" y="438"/>
                  </a:cubicBezTo>
                  <a:cubicBezTo>
                    <a:pt x="499" y="404"/>
                    <a:pt x="493" y="357"/>
                    <a:pt x="499" y="304"/>
                  </a:cubicBezTo>
                  <a:cubicBezTo>
                    <a:pt x="508" y="222"/>
                    <a:pt x="476" y="139"/>
                    <a:pt x="415" y="81"/>
                  </a:cubicBezTo>
                  <a:cubicBezTo>
                    <a:pt x="355" y="24"/>
                    <a:pt x="277" y="0"/>
                    <a:pt x="199" y="15"/>
                  </a:cubicBezTo>
                  <a:cubicBezTo>
                    <a:pt x="179" y="19"/>
                    <a:pt x="160" y="25"/>
                    <a:pt x="142" y="33"/>
                  </a:cubicBezTo>
                  <a:cubicBezTo>
                    <a:pt x="86" y="59"/>
                    <a:pt x="45" y="106"/>
                    <a:pt x="25" y="167"/>
                  </a:cubicBezTo>
                  <a:cubicBezTo>
                    <a:pt x="0" y="240"/>
                    <a:pt x="7" y="326"/>
                    <a:pt x="44" y="403"/>
                  </a:cubicBezTo>
                  <a:cubicBezTo>
                    <a:pt x="100" y="521"/>
                    <a:pt x="222" y="604"/>
                    <a:pt x="369" y="624"/>
                  </a:cubicBezTo>
                  <a:cubicBezTo>
                    <a:pt x="434" y="634"/>
                    <a:pt x="547" y="614"/>
                    <a:pt x="617" y="583"/>
                  </a:cubicBezTo>
                  <a:cubicBezTo>
                    <a:pt x="732" y="530"/>
                    <a:pt x="732" y="530"/>
                    <a:pt x="732" y="530"/>
                  </a:cubicBezTo>
                  <a:lnTo>
                    <a:pt x="607" y="506"/>
                  </a:lnTo>
                  <a:close/>
                </a:path>
              </a:pathLst>
            </a:custGeom>
            <a:solidFill>
              <a:srgbClr val="E6E7E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79" name="Freeform 2512"/>
            <p:cNvSpPr/>
            <p:nvPr/>
          </p:nvSpPr>
          <p:spPr bwMode="auto">
            <a:xfrm>
              <a:off x="3409642" y="1823634"/>
              <a:ext cx="2348241" cy="2035143"/>
            </a:xfrm>
            <a:custGeom>
              <a:avLst/>
              <a:gdLst>
                <a:gd name="T0" fmla="*/ 605 w 730"/>
                <a:gd name="T1" fmla="*/ 506 h 633"/>
                <a:gd name="T2" fmla="*/ 514 w 730"/>
                <a:gd name="T3" fmla="*/ 438 h 633"/>
                <a:gd name="T4" fmla="*/ 497 w 730"/>
                <a:gd name="T5" fmla="*/ 304 h 633"/>
                <a:gd name="T6" fmla="*/ 414 w 730"/>
                <a:gd name="T7" fmla="*/ 81 h 633"/>
                <a:gd name="T8" fmla="*/ 199 w 730"/>
                <a:gd name="T9" fmla="*/ 15 h 633"/>
                <a:gd name="T10" fmla="*/ 142 w 730"/>
                <a:gd name="T11" fmla="*/ 34 h 633"/>
                <a:gd name="T12" fmla="*/ 24 w 730"/>
                <a:gd name="T13" fmla="*/ 167 h 633"/>
                <a:gd name="T14" fmla="*/ 43 w 730"/>
                <a:gd name="T15" fmla="*/ 403 h 633"/>
                <a:gd name="T16" fmla="*/ 368 w 730"/>
                <a:gd name="T17" fmla="*/ 624 h 633"/>
                <a:gd name="T18" fmla="*/ 616 w 730"/>
                <a:gd name="T19" fmla="*/ 582 h 633"/>
                <a:gd name="T20" fmla="*/ 730 w 730"/>
                <a:gd name="T21" fmla="*/ 530 h 633"/>
                <a:gd name="T22" fmla="*/ 605 w 730"/>
                <a:gd name="T23" fmla="*/ 506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30" h="633">
                  <a:moveTo>
                    <a:pt x="605" y="506"/>
                  </a:moveTo>
                  <a:cubicBezTo>
                    <a:pt x="561" y="498"/>
                    <a:pt x="531" y="476"/>
                    <a:pt x="514" y="438"/>
                  </a:cubicBezTo>
                  <a:cubicBezTo>
                    <a:pt x="497" y="404"/>
                    <a:pt x="492" y="357"/>
                    <a:pt x="497" y="304"/>
                  </a:cubicBezTo>
                  <a:cubicBezTo>
                    <a:pt x="506" y="222"/>
                    <a:pt x="475" y="139"/>
                    <a:pt x="414" y="81"/>
                  </a:cubicBezTo>
                  <a:cubicBezTo>
                    <a:pt x="354" y="24"/>
                    <a:pt x="275" y="0"/>
                    <a:pt x="199" y="15"/>
                  </a:cubicBezTo>
                  <a:cubicBezTo>
                    <a:pt x="178" y="19"/>
                    <a:pt x="159" y="25"/>
                    <a:pt x="142" y="34"/>
                  </a:cubicBezTo>
                  <a:cubicBezTo>
                    <a:pt x="85" y="60"/>
                    <a:pt x="45" y="106"/>
                    <a:pt x="24" y="167"/>
                  </a:cubicBezTo>
                  <a:cubicBezTo>
                    <a:pt x="0" y="240"/>
                    <a:pt x="6" y="326"/>
                    <a:pt x="43" y="403"/>
                  </a:cubicBezTo>
                  <a:cubicBezTo>
                    <a:pt x="99" y="520"/>
                    <a:pt x="221" y="603"/>
                    <a:pt x="368" y="624"/>
                  </a:cubicBezTo>
                  <a:cubicBezTo>
                    <a:pt x="433" y="633"/>
                    <a:pt x="546" y="614"/>
                    <a:pt x="616" y="582"/>
                  </a:cubicBezTo>
                  <a:cubicBezTo>
                    <a:pt x="730" y="530"/>
                    <a:pt x="730" y="530"/>
                    <a:pt x="730" y="530"/>
                  </a:cubicBezTo>
                  <a:lnTo>
                    <a:pt x="605" y="506"/>
                  </a:lnTo>
                  <a:close/>
                </a:path>
              </a:pathLst>
            </a:custGeom>
            <a:solidFill>
              <a:srgbClr val="E4E5E6">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0" name="Freeform 2513"/>
            <p:cNvSpPr/>
            <p:nvPr/>
          </p:nvSpPr>
          <p:spPr bwMode="auto">
            <a:xfrm>
              <a:off x="3409642" y="1827718"/>
              <a:ext cx="2341435" cy="2028336"/>
            </a:xfrm>
            <a:custGeom>
              <a:avLst/>
              <a:gdLst>
                <a:gd name="T0" fmla="*/ 605 w 728"/>
                <a:gd name="T1" fmla="*/ 506 h 631"/>
                <a:gd name="T2" fmla="*/ 513 w 728"/>
                <a:gd name="T3" fmla="*/ 437 h 631"/>
                <a:gd name="T4" fmla="*/ 497 w 728"/>
                <a:gd name="T5" fmla="*/ 303 h 631"/>
                <a:gd name="T6" fmla="*/ 413 w 728"/>
                <a:gd name="T7" fmla="*/ 80 h 631"/>
                <a:gd name="T8" fmla="*/ 199 w 728"/>
                <a:gd name="T9" fmla="*/ 15 h 631"/>
                <a:gd name="T10" fmla="*/ 142 w 728"/>
                <a:gd name="T11" fmla="*/ 33 h 631"/>
                <a:gd name="T12" fmla="*/ 25 w 728"/>
                <a:gd name="T13" fmla="*/ 167 h 631"/>
                <a:gd name="T14" fmla="*/ 44 w 728"/>
                <a:gd name="T15" fmla="*/ 401 h 631"/>
                <a:gd name="T16" fmla="*/ 368 w 728"/>
                <a:gd name="T17" fmla="*/ 622 h 631"/>
                <a:gd name="T18" fmla="*/ 616 w 728"/>
                <a:gd name="T19" fmla="*/ 581 h 631"/>
                <a:gd name="T20" fmla="*/ 728 w 728"/>
                <a:gd name="T21" fmla="*/ 530 h 631"/>
                <a:gd name="T22" fmla="*/ 605 w 728"/>
                <a:gd name="T23" fmla="*/ 506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8" h="631">
                  <a:moveTo>
                    <a:pt x="605" y="506"/>
                  </a:moveTo>
                  <a:cubicBezTo>
                    <a:pt x="561" y="497"/>
                    <a:pt x="531" y="475"/>
                    <a:pt x="513" y="437"/>
                  </a:cubicBezTo>
                  <a:cubicBezTo>
                    <a:pt x="497" y="403"/>
                    <a:pt x="491" y="356"/>
                    <a:pt x="497" y="303"/>
                  </a:cubicBezTo>
                  <a:cubicBezTo>
                    <a:pt x="506" y="221"/>
                    <a:pt x="474" y="138"/>
                    <a:pt x="413" y="80"/>
                  </a:cubicBezTo>
                  <a:cubicBezTo>
                    <a:pt x="354" y="24"/>
                    <a:pt x="275" y="0"/>
                    <a:pt x="199" y="15"/>
                  </a:cubicBezTo>
                  <a:cubicBezTo>
                    <a:pt x="179" y="19"/>
                    <a:pt x="159" y="25"/>
                    <a:pt x="142" y="33"/>
                  </a:cubicBezTo>
                  <a:cubicBezTo>
                    <a:pt x="86" y="59"/>
                    <a:pt x="45" y="105"/>
                    <a:pt x="25" y="167"/>
                  </a:cubicBezTo>
                  <a:cubicBezTo>
                    <a:pt x="0" y="239"/>
                    <a:pt x="7" y="325"/>
                    <a:pt x="44" y="401"/>
                  </a:cubicBezTo>
                  <a:cubicBezTo>
                    <a:pt x="100" y="519"/>
                    <a:pt x="221" y="602"/>
                    <a:pt x="368" y="622"/>
                  </a:cubicBezTo>
                  <a:cubicBezTo>
                    <a:pt x="433" y="631"/>
                    <a:pt x="546" y="612"/>
                    <a:pt x="616" y="581"/>
                  </a:cubicBezTo>
                  <a:cubicBezTo>
                    <a:pt x="728" y="530"/>
                    <a:pt x="728" y="530"/>
                    <a:pt x="728" y="530"/>
                  </a:cubicBezTo>
                  <a:lnTo>
                    <a:pt x="605" y="506"/>
                  </a:lnTo>
                  <a:close/>
                </a:path>
              </a:pathLst>
            </a:custGeom>
            <a:solidFill>
              <a:srgbClr val="E3E4E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1" name="Freeform 2514"/>
            <p:cNvSpPr/>
            <p:nvPr/>
          </p:nvSpPr>
          <p:spPr bwMode="auto">
            <a:xfrm>
              <a:off x="3413726" y="1827718"/>
              <a:ext cx="2330545" cy="2028336"/>
            </a:xfrm>
            <a:custGeom>
              <a:avLst/>
              <a:gdLst>
                <a:gd name="T0" fmla="*/ 604 w 725"/>
                <a:gd name="T1" fmla="*/ 507 h 631"/>
                <a:gd name="T2" fmla="*/ 512 w 725"/>
                <a:gd name="T3" fmla="*/ 438 h 631"/>
                <a:gd name="T4" fmla="*/ 495 w 725"/>
                <a:gd name="T5" fmla="*/ 303 h 631"/>
                <a:gd name="T6" fmla="*/ 412 w 725"/>
                <a:gd name="T7" fmla="*/ 81 h 631"/>
                <a:gd name="T8" fmla="*/ 198 w 725"/>
                <a:gd name="T9" fmla="*/ 15 h 631"/>
                <a:gd name="T10" fmla="*/ 141 w 725"/>
                <a:gd name="T11" fmla="*/ 34 h 631"/>
                <a:gd name="T12" fmla="*/ 24 w 725"/>
                <a:gd name="T13" fmla="*/ 167 h 631"/>
                <a:gd name="T14" fmla="*/ 43 w 725"/>
                <a:gd name="T15" fmla="*/ 401 h 631"/>
                <a:gd name="T16" fmla="*/ 367 w 725"/>
                <a:gd name="T17" fmla="*/ 622 h 631"/>
                <a:gd name="T18" fmla="*/ 615 w 725"/>
                <a:gd name="T19" fmla="*/ 580 h 631"/>
                <a:gd name="T20" fmla="*/ 725 w 725"/>
                <a:gd name="T21" fmla="*/ 530 h 631"/>
                <a:gd name="T22" fmla="*/ 604 w 725"/>
                <a:gd name="T23" fmla="*/ 507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5" h="631">
                  <a:moveTo>
                    <a:pt x="604" y="507"/>
                  </a:moveTo>
                  <a:cubicBezTo>
                    <a:pt x="560" y="498"/>
                    <a:pt x="530" y="476"/>
                    <a:pt x="512" y="438"/>
                  </a:cubicBezTo>
                  <a:cubicBezTo>
                    <a:pt x="495" y="403"/>
                    <a:pt x="490" y="357"/>
                    <a:pt x="495" y="303"/>
                  </a:cubicBezTo>
                  <a:cubicBezTo>
                    <a:pt x="504" y="222"/>
                    <a:pt x="473" y="139"/>
                    <a:pt x="412" y="81"/>
                  </a:cubicBezTo>
                  <a:cubicBezTo>
                    <a:pt x="352" y="24"/>
                    <a:pt x="274" y="0"/>
                    <a:pt x="198" y="15"/>
                  </a:cubicBezTo>
                  <a:cubicBezTo>
                    <a:pt x="178" y="19"/>
                    <a:pt x="159" y="25"/>
                    <a:pt x="141" y="34"/>
                  </a:cubicBezTo>
                  <a:cubicBezTo>
                    <a:pt x="85" y="60"/>
                    <a:pt x="45" y="106"/>
                    <a:pt x="24" y="167"/>
                  </a:cubicBezTo>
                  <a:cubicBezTo>
                    <a:pt x="0" y="239"/>
                    <a:pt x="7" y="325"/>
                    <a:pt x="43" y="401"/>
                  </a:cubicBezTo>
                  <a:cubicBezTo>
                    <a:pt x="99" y="519"/>
                    <a:pt x="220" y="601"/>
                    <a:pt x="367" y="622"/>
                  </a:cubicBezTo>
                  <a:cubicBezTo>
                    <a:pt x="432" y="631"/>
                    <a:pt x="545" y="612"/>
                    <a:pt x="615" y="580"/>
                  </a:cubicBezTo>
                  <a:cubicBezTo>
                    <a:pt x="725" y="530"/>
                    <a:pt x="725" y="530"/>
                    <a:pt x="725" y="530"/>
                  </a:cubicBezTo>
                  <a:lnTo>
                    <a:pt x="604" y="507"/>
                  </a:lnTo>
                  <a:close/>
                </a:path>
              </a:pathLst>
            </a:custGeom>
            <a:solidFill>
              <a:srgbClr val="E1E3E3">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2" name="Freeform 2515"/>
            <p:cNvSpPr/>
            <p:nvPr/>
          </p:nvSpPr>
          <p:spPr bwMode="auto">
            <a:xfrm>
              <a:off x="3413726" y="1830441"/>
              <a:ext cx="2325099" cy="2022891"/>
            </a:xfrm>
            <a:custGeom>
              <a:avLst/>
              <a:gdLst>
                <a:gd name="T0" fmla="*/ 604 w 723"/>
                <a:gd name="T1" fmla="*/ 506 h 629"/>
                <a:gd name="T2" fmla="*/ 511 w 723"/>
                <a:gd name="T3" fmla="*/ 437 h 629"/>
                <a:gd name="T4" fmla="*/ 495 w 723"/>
                <a:gd name="T5" fmla="*/ 302 h 629"/>
                <a:gd name="T6" fmla="*/ 412 w 723"/>
                <a:gd name="T7" fmla="*/ 80 h 629"/>
                <a:gd name="T8" fmla="*/ 198 w 723"/>
                <a:gd name="T9" fmla="*/ 15 h 629"/>
                <a:gd name="T10" fmla="*/ 141 w 723"/>
                <a:gd name="T11" fmla="*/ 33 h 629"/>
                <a:gd name="T12" fmla="*/ 25 w 723"/>
                <a:gd name="T13" fmla="*/ 166 h 629"/>
                <a:gd name="T14" fmla="*/ 43 w 723"/>
                <a:gd name="T15" fmla="*/ 400 h 629"/>
                <a:gd name="T16" fmla="*/ 367 w 723"/>
                <a:gd name="T17" fmla="*/ 620 h 629"/>
                <a:gd name="T18" fmla="*/ 614 w 723"/>
                <a:gd name="T19" fmla="*/ 579 h 629"/>
                <a:gd name="T20" fmla="*/ 723 w 723"/>
                <a:gd name="T21" fmla="*/ 529 h 629"/>
                <a:gd name="T22" fmla="*/ 604 w 723"/>
                <a:gd name="T23" fmla="*/ 506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3" h="629">
                  <a:moveTo>
                    <a:pt x="604" y="506"/>
                  </a:moveTo>
                  <a:cubicBezTo>
                    <a:pt x="559" y="497"/>
                    <a:pt x="529" y="475"/>
                    <a:pt x="511" y="437"/>
                  </a:cubicBezTo>
                  <a:cubicBezTo>
                    <a:pt x="495" y="402"/>
                    <a:pt x="489" y="356"/>
                    <a:pt x="495" y="302"/>
                  </a:cubicBezTo>
                  <a:cubicBezTo>
                    <a:pt x="504" y="221"/>
                    <a:pt x="472" y="138"/>
                    <a:pt x="412" y="80"/>
                  </a:cubicBezTo>
                  <a:cubicBezTo>
                    <a:pt x="352" y="24"/>
                    <a:pt x="274" y="0"/>
                    <a:pt x="198" y="15"/>
                  </a:cubicBezTo>
                  <a:cubicBezTo>
                    <a:pt x="178" y="19"/>
                    <a:pt x="159" y="25"/>
                    <a:pt x="141" y="33"/>
                  </a:cubicBezTo>
                  <a:cubicBezTo>
                    <a:pt x="86" y="59"/>
                    <a:pt x="45" y="105"/>
                    <a:pt x="25" y="166"/>
                  </a:cubicBezTo>
                  <a:cubicBezTo>
                    <a:pt x="0" y="238"/>
                    <a:pt x="7" y="324"/>
                    <a:pt x="43" y="400"/>
                  </a:cubicBezTo>
                  <a:cubicBezTo>
                    <a:pt x="99" y="517"/>
                    <a:pt x="220" y="600"/>
                    <a:pt x="367" y="620"/>
                  </a:cubicBezTo>
                  <a:cubicBezTo>
                    <a:pt x="432" y="629"/>
                    <a:pt x="545" y="610"/>
                    <a:pt x="614" y="579"/>
                  </a:cubicBezTo>
                  <a:cubicBezTo>
                    <a:pt x="723" y="529"/>
                    <a:pt x="723" y="529"/>
                    <a:pt x="723" y="529"/>
                  </a:cubicBezTo>
                  <a:lnTo>
                    <a:pt x="604" y="506"/>
                  </a:lnTo>
                  <a:close/>
                </a:path>
              </a:pathLst>
            </a:custGeom>
            <a:solidFill>
              <a:srgbClr val="E0E1E2">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3" name="Freeform 2516"/>
            <p:cNvSpPr/>
            <p:nvPr/>
          </p:nvSpPr>
          <p:spPr bwMode="auto">
            <a:xfrm>
              <a:off x="3416449" y="1830441"/>
              <a:ext cx="2318293" cy="2022891"/>
            </a:xfrm>
            <a:custGeom>
              <a:avLst/>
              <a:gdLst>
                <a:gd name="T0" fmla="*/ 603 w 721"/>
                <a:gd name="T1" fmla="*/ 507 h 629"/>
                <a:gd name="T2" fmla="*/ 510 w 721"/>
                <a:gd name="T3" fmla="*/ 437 h 629"/>
                <a:gd name="T4" fmla="*/ 493 w 721"/>
                <a:gd name="T5" fmla="*/ 302 h 629"/>
                <a:gd name="T6" fmla="*/ 410 w 721"/>
                <a:gd name="T7" fmla="*/ 81 h 629"/>
                <a:gd name="T8" fmla="*/ 197 w 721"/>
                <a:gd name="T9" fmla="*/ 15 h 629"/>
                <a:gd name="T10" fmla="*/ 141 w 721"/>
                <a:gd name="T11" fmla="*/ 34 h 629"/>
                <a:gd name="T12" fmla="*/ 24 w 721"/>
                <a:gd name="T13" fmla="*/ 166 h 629"/>
                <a:gd name="T14" fmla="*/ 43 w 721"/>
                <a:gd name="T15" fmla="*/ 400 h 629"/>
                <a:gd name="T16" fmla="*/ 366 w 721"/>
                <a:gd name="T17" fmla="*/ 620 h 629"/>
                <a:gd name="T18" fmla="*/ 613 w 721"/>
                <a:gd name="T19" fmla="*/ 578 h 629"/>
                <a:gd name="T20" fmla="*/ 721 w 721"/>
                <a:gd name="T21" fmla="*/ 529 h 629"/>
                <a:gd name="T22" fmla="*/ 603 w 721"/>
                <a:gd name="T23" fmla="*/ 507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21" h="629">
                  <a:moveTo>
                    <a:pt x="603" y="507"/>
                  </a:moveTo>
                  <a:cubicBezTo>
                    <a:pt x="558" y="498"/>
                    <a:pt x="528" y="475"/>
                    <a:pt x="510" y="437"/>
                  </a:cubicBezTo>
                  <a:cubicBezTo>
                    <a:pt x="493" y="402"/>
                    <a:pt x="488" y="356"/>
                    <a:pt x="493" y="302"/>
                  </a:cubicBezTo>
                  <a:cubicBezTo>
                    <a:pt x="502" y="221"/>
                    <a:pt x="471" y="138"/>
                    <a:pt x="410" y="81"/>
                  </a:cubicBezTo>
                  <a:cubicBezTo>
                    <a:pt x="351" y="24"/>
                    <a:pt x="273" y="0"/>
                    <a:pt x="197" y="15"/>
                  </a:cubicBezTo>
                  <a:cubicBezTo>
                    <a:pt x="177" y="19"/>
                    <a:pt x="158" y="25"/>
                    <a:pt x="141" y="34"/>
                  </a:cubicBezTo>
                  <a:cubicBezTo>
                    <a:pt x="85" y="59"/>
                    <a:pt x="45" y="105"/>
                    <a:pt x="24" y="166"/>
                  </a:cubicBezTo>
                  <a:cubicBezTo>
                    <a:pt x="0" y="238"/>
                    <a:pt x="7" y="324"/>
                    <a:pt x="43" y="400"/>
                  </a:cubicBezTo>
                  <a:cubicBezTo>
                    <a:pt x="99" y="517"/>
                    <a:pt x="220" y="599"/>
                    <a:pt x="366" y="620"/>
                  </a:cubicBezTo>
                  <a:cubicBezTo>
                    <a:pt x="431" y="629"/>
                    <a:pt x="544" y="610"/>
                    <a:pt x="613" y="578"/>
                  </a:cubicBezTo>
                  <a:cubicBezTo>
                    <a:pt x="721" y="529"/>
                    <a:pt x="721" y="529"/>
                    <a:pt x="721" y="529"/>
                  </a:cubicBezTo>
                  <a:lnTo>
                    <a:pt x="603" y="507"/>
                  </a:lnTo>
                  <a:close/>
                </a:path>
              </a:pathLst>
            </a:custGeom>
            <a:solidFill>
              <a:srgbClr val="DEE0E0">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4" name="Freeform 2517"/>
            <p:cNvSpPr/>
            <p:nvPr/>
          </p:nvSpPr>
          <p:spPr bwMode="auto">
            <a:xfrm>
              <a:off x="3416449" y="1833163"/>
              <a:ext cx="2311486" cy="2016084"/>
            </a:xfrm>
            <a:custGeom>
              <a:avLst/>
              <a:gdLst>
                <a:gd name="T0" fmla="*/ 603 w 719"/>
                <a:gd name="T1" fmla="*/ 506 h 627"/>
                <a:gd name="T2" fmla="*/ 509 w 719"/>
                <a:gd name="T3" fmla="*/ 436 h 627"/>
                <a:gd name="T4" fmla="*/ 493 w 719"/>
                <a:gd name="T5" fmla="*/ 301 h 627"/>
                <a:gd name="T6" fmla="*/ 410 w 719"/>
                <a:gd name="T7" fmla="*/ 80 h 627"/>
                <a:gd name="T8" fmla="*/ 197 w 719"/>
                <a:gd name="T9" fmla="*/ 15 h 627"/>
                <a:gd name="T10" fmla="*/ 141 w 719"/>
                <a:gd name="T11" fmla="*/ 33 h 627"/>
                <a:gd name="T12" fmla="*/ 25 w 719"/>
                <a:gd name="T13" fmla="*/ 165 h 627"/>
                <a:gd name="T14" fmla="*/ 43 w 719"/>
                <a:gd name="T15" fmla="*/ 399 h 627"/>
                <a:gd name="T16" fmla="*/ 366 w 719"/>
                <a:gd name="T17" fmla="*/ 618 h 627"/>
                <a:gd name="T18" fmla="*/ 613 w 719"/>
                <a:gd name="T19" fmla="*/ 577 h 627"/>
                <a:gd name="T20" fmla="*/ 719 w 719"/>
                <a:gd name="T21" fmla="*/ 528 h 627"/>
                <a:gd name="T22" fmla="*/ 603 w 719"/>
                <a:gd name="T23" fmla="*/ 506 h 6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9" h="627">
                  <a:moveTo>
                    <a:pt x="603" y="506"/>
                  </a:moveTo>
                  <a:cubicBezTo>
                    <a:pt x="558" y="497"/>
                    <a:pt x="527" y="475"/>
                    <a:pt x="509" y="436"/>
                  </a:cubicBezTo>
                  <a:cubicBezTo>
                    <a:pt x="493" y="402"/>
                    <a:pt x="487" y="355"/>
                    <a:pt x="493" y="301"/>
                  </a:cubicBezTo>
                  <a:cubicBezTo>
                    <a:pt x="501" y="220"/>
                    <a:pt x="471" y="137"/>
                    <a:pt x="410" y="80"/>
                  </a:cubicBezTo>
                  <a:cubicBezTo>
                    <a:pt x="351" y="24"/>
                    <a:pt x="273" y="0"/>
                    <a:pt x="197" y="15"/>
                  </a:cubicBezTo>
                  <a:cubicBezTo>
                    <a:pt x="177" y="19"/>
                    <a:pt x="158" y="25"/>
                    <a:pt x="141" y="33"/>
                  </a:cubicBezTo>
                  <a:cubicBezTo>
                    <a:pt x="85" y="59"/>
                    <a:pt x="45" y="105"/>
                    <a:pt x="25" y="165"/>
                  </a:cubicBezTo>
                  <a:cubicBezTo>
                    <a:pt x="0" y="238"/>
                    <a:pt x="7" y="323"/>
                    <a:pt x="43" y="399"/>
                  </a:cubicBezTo>
                  <a:cubicBezTo>
                    <a:pt x="99" y="515"/>
                    <a:pt x="220" y="598"/>
                    <a:pt x="366" y="618"/>
                  </a:cubicBezTo>
                  <a:cubicBezTo>
                    <a:pt x="431" y="627"/>
                    <a:pt x="543" y="608"/>
                    <a:pt x="613" y="577"/>
                  </a:cubicBezTo>
                  <a:cubicBezTo>
                    <a:pt x="719" y="528"/>
                    <a:pt x="719" y="528"/>
                    <a:pt x="719" y="528"/>
                  </a:cubicBezTo>
                  <a:lnTo>
                    <a:pt x="603" y="506"/>
                  </a:lnTo>
                  <a:close/>
                </a:path>
              </a:pathLst>
            </a:custGeom>
            <a:solidFill>
              <a:srgbClr val="DDDEDF">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5" name="Freeform 2518"/>
            <p:cNvSpPr/>
            <p:nvPr/>
          </p:nvSpPr>
          <p:spPr bwMode="auto">
            <a:xfrm>
              <a:off x="3419171" y="1837247"/>
              <a:ext cx="2303319" cy="2012001"/>
            </a:xfrm>
            <a:custGeom>
              <a:avLst/>
              <a:gdLst>
                <a:gd name="T0" fmla="*/ 602 w 716"/>
                <a:gd name="T1" fmla="*/ 506 h 626"/>
                <a:gd name="T2" fmla="*/ 508 w 716"/>
                <a:gd name="T3" fmla="*/ 436 h 626"/>
                <a:gd name="T4" fmla="*/ 491 w 716"/>
                <a:gd name="T5" fmla="*/ 300 h 626"/>
                <a:gd name="T6" fmla="*/ 409 w 716"/>
                <a:gd name="T7" fmla="*/ 79 h 626"/>
                <a:gd name="T8" fmla="*/ 196 w 716"/>
                <a:gd name="T9" fmla="*/ 14 h 626"/>
                <a:gd name="T10" fmla="*/ 140 w 716"/>
                <a:gd name="T11" fmla="*/ 33 h 626"/>
                <a:gd name="T12" fmla="*/ 24 w 716"/>
                <a:gd name="T13" fmla="*/ 164 h 626"/>
                <a:gd name="T14" fmla="*/ 43 w 716"/>
                <a:gd name="T15" fmla="*/ 397 h 626"/>
                <a:gd name="T16" fmla="*/ 365 w 716"/>
                <a:gd name="T17" fmla="*/ 617 h 626"/>
                <a:gd name="T18" fmla="*/ 612 w 716"/>
                <a:gd name="T19" fmla="*/ 575 h 626"/>
                <a:gd name="T20" fmla="*/ 716 w 716"/>
                <a:gd name="T21" fmla="*/ 528 h 626"/>
                <a:gd name="T22" fmla="*/ 602 w 716"/>
                <a:gd name="T23" fmla="*/ 506 h 6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6" h="626">
                  <a:moveTo>
                    <a:pt x="602" y="506"/>
                  </a:moveTo>
                  <a:cubicBezTo>
                    <a:pt x="557" y="497"/>
                    <a:pt x="526" y="474"/>
                    <a:pt x="508" y="436"/>
                  </a:cubicBezTo>
                  <a:cubicBezTo>
                    <a:pt x="491" y="401"/>
                    <a:pt x="486" y="354"/>
                    <a:pt x="491" y="300"/>
                  </a:cubicBezTo>
                  <a:cubicBezTo>
                    <a:pt x="500" y="219"/>
                    <a:pt x="469" y="137"/>
                    <a:pt x="409" y="79"/>
                  </a:cubicBezTo>
                  <a:cubicBezTo>
                    <a:pt x="350" y="23"/>
                    <a:pt x="272" y="0"/>
                    <a:pt x="196" y="14"/>
                  </a:cubicBezTo>
                  <a:cubicBezTo>
                    <a:pt x="176" y="18"/>
                    <a:pt x="157" y="24"/>
                    <a:pt x="140" y="33"/>
                  </a:cubicBezTo>
                  <a:cubicBezTo>
                    <a:pt x="85" y="58"/>
                    <a:pt x="45" y="104"/>
                    <a:pt x="24" y="164"/>
                  </a:cubicBezTo>
                  <a:cubicBezTo>
                    <a:pt x="0" y="237"/>
                    <a:pt x="7" y="321"/>
                    <a:pt x="43" y="397"/>
                  </a:cubicBezTo>
                  <a:cubicBezTo>
                    <a:pt x="99" y="514"/>
                    <a:pt x="219" y="596"/>
                    <a:pt x="365" y="617"/>
                  </a:cubicBezTo>
                  <a:cubicBezTo>
                    <a:pt x="430" y="626"/>
                    <a:pt x="542" y="607"/>
                    <a:pt x="612" y="575"/>
                  </a:cubicBezTo>
                  <a:cubicBezTo>
                    <a:pt x="716" y="528"/>
                    <a:pt x="716" y="528"/>
                    <a:pt x="716" y="528"/>
                  </a:cubicBezTo>
                  <a:lnTo>
                    <a:pt x="602" y="506"/>
                  </a:lnTo>
                  <a:close/>
                </a:path>
              </a:pathLst>
            </a:custGeom>
            <a:solidFill>
              <a:srgbClr val="DBDDD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6" name="Freeform 2519"/>
            <p:cNvSpPr/>
            <p:nvPr/>
          </p:nvSpPr>
          <p:spPr bwMode="auto">
            <a:xfrm>
              <a:off x="3419171" y="1837247"/>
              <a:ext cx="2296512" cy="2009278"/>
            </a:xfrm>
            <a:custGeom>
              <a:avLst/>
              <a:gdLst>
                <a:gd name="T0" fmla="*/ 602 w 714"/>
                <a:gd name="T1" fmla="*/ 506 h 625"/>
                <a:gd name="T2" fmla="*/ 507 w 714"/>
                <a:gd name="T3" fmla="*/ 436 h 625"/>
                <a:gd name="T4" fmla="*/ 491 w 714"/>
                <a:gd name="T5" fmla="*/ 299 h 625"/>
                <a:gd name="T6" fmla="*/ 408 w 714"/>
                <a:gd name="T7" fmla="*/ 80 h 625"/>
                <a:gd name="T8" fmla="*/ 196 w 714"/>
                <a:gd name="T9" fmla="*/ 15 h 625"/>
                <a:gd name="T10" fmla="*/ 140 w 714"/>
                <a:gd name="T11" fmla="*/ 33 h 625"/>
                <a:gd name="T12" fmla="*/ 25 w 714"/>
                <a:gd name="T13" fmla="*/ 165 h 625"/>
                <a:gd name="T14" fmla="*/ 43 w 714"/>
                <a:gd name="T15" fmla="*/ 397 h 625"/>
                <a:gd name="T16" fmla="*/ 365 w 714"/>
                <a:gd name="T17" fmla="*/ 616 h 625"/>
                <a:gd name="T18" fmla="*/ 611 w 714"/>
                <a:gd name="T19" fmla="*/ 575 h 625"/>
                <a:gd name="T20" fmla="*/ 714 w 714"/>
                <a:gd name="T21" fmla="*/ 528 h 625"/>
                <a:gd name="T22" fmla="*/ 602 w 714"/>
                <a:gd name="T23" fmla="*/ 506 h 6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4" h="625">
                  <a:moveTo>
                    <a:pt x="602" y="506"/>
                  </a:moveTo>
                  <a:cubicBezTo>
                    <a:pt x="556" y="497"/>
                    <a:pt x="526" y="474"/>
                    <a:pt x="507" y="436"/>
                  </a:cubicBezTo>
                  <a:cubicBezTo>
                    <a:pt x="491" y="401"/>
                    <a:pt x="485" y="354"/>
                    <a:pt x="491" y="299"/>
                  </a:cubicBezTo>
                  <a:cubicBezTo>
                    <a:pt x="499" y="219"/>
                    <a:pt x="469" y="137"/>
                    <a:pt x="408" y="80"/>
                  </a:cubicBezTo>
                  <a:cubicBezTo>
                    <a:pt x="349" y="24"/>
                    <a:pt x="272" y="0"/>
                    <a:pt x="196" y="15"/>
                  </a:cubicBezTo>
                  <a:cubicBezTo>
                    <a:pt x="176" y="19"/>
                    <a:pt x="158" y="25"/>
                    <a:pt x="140" y="33"/>
                  </a:cubicBezTo>
                  <a:cubicBezTo>
                    <a:pt x="85" y="59"/>
                    <a:pt x="45" y="104"/>
                    <a:pt x="25" y="165"/>
                  </a:cubicBezTo>
                  <a:cubicBezTo>
                    <a:pt x="0" y="237"/>
                    <a:pt x="7" y="321"/>
                    <a:pt x="43" y="397"/>
                  </a:cubicBezTo>
                  <a:cubicBezTo>
                    <a:pt x="99" y="514"/>
                    <a:pt x="219" y="596"/>
                    <a:pt x="365" y="616"/>
                  </a:cubicBezTo>
                  <a:cubicBezTo>
                    <a:pt x="430" y="625"/>
                    <a:pt x="542" y="606"/>
                    <a:pt x="611" y="575"/>
                  </a:cubicBezTo>
                  <a:cubicBezTo>
                    <a:pt x="714" y="528"/>
                    <a:pt x="714" y="528"/>
                    <a:pt x="714" y="528"/>
                  </a:cubicBezTo>
                  <a:lnTo>
                    <a:pt x="602" y="506"/>
                  </a:lnTo>
                  <a:close/>
                </a:path>
              </a:pathLst>
            </a:custGeom>
            <a:solidFill>
              <a:srgbClr val="DADCD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7" name="Freeform 2520"/>
            <p:cNvSpPr/>
            <p:nvPr/>
          </p:nvSpPr>
          <p:spPr bwMode="auto">
            <a:xfrm>
              <a:off x="3423255" y="1839970"/>
              <a:ext cx="2289706" cy="2006555"/>
            </a:xfrm>
            <a:custGeom>
              <a:avLst/>
              <a:gdLst>
                <a:gd name="T0" fmla="*/ 601 w 712"/>
                <a:gd name="T1" fmla="*/ 506 h 624"/>
                <a:gd name="T2" fmla="*/ 506 w 712"/>
                <a:gd name="T3" fmla="*/ 435 h 624"/>
                <a:gd name="T4" fmla="*/ 489 w 712"/>
                <a:gd name="T5" fmla="*/ 298 h 624"/>
                <a:gd name="T6" fmla="*/ 407 w 712"/>
                <a:gd name="T7" fmla="*/ 79 h 624"/>
                <a:gd name="T8" fmla="*/ 195 w 712"/>
                <a:gd name="T9" fmla="*/ 14 h 624"/>
                <a:gd name="T10" fmla="*/ 139 w 712"/>
                <a:gd name="T11" fmla="*/ 32 h 624"/>
                <a:gd name="T12" fmla="*/ 24 w 712"/>
                <a:gd name="T13" fmla="*/ 164 h 624"/>
                <a:gd name="T14" fmla="*/ 43 w 712"/>
                <a:gd name="T15" fmla="*/ 396 h 624"/>
                <a:gd name="T16" fmla="*/ 364 w 712"/>
                <a:gd name="T17" fmla="*/ 615 h 624"/>
                <a:gd name="T18" fmla="*/ 610 w 712"/>
                <a:gd name="T19" fmla="*/ 573 h 624"/>
                <a:gd name="T20" fmla="*/ 712 w 712"/>
                <a:gd name="T21" fmla="*/ 527 h 624"/>
                <a:gd name="T22" fmla="*/ 601 w 712"/>
                <a:gd name="T23" fmla="*/ 506 h 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2" h="624">
                  <a:moveTo>
                    <a:pt x="601" y="506"/>
                  </a:moveTo>
                  <a:cubicBezTo>
                    <a:pt x="555" y="497"/>
                    <a:pt x="524" y="474"/>
                    <a:pt x="506" y="435"/>
                  </a:cubicBezTo>
                  <a:cubicBezTo>
                    <a:pt x="489" y="400"/>
                    <a:pt x="484" y="353"/>
                    <a:pt x="489" y="298"/>
                  </a:cubicBezTo>
                  <a:cubicBezTo>
                    <a:pt x="498" y="218"/>
                    <a:pt x="467" y="136"/>
                    <a:pt x="407" y="79"/>
                  </a:cubicBezTo>
                  <a:cubicBezTo>
                    <a:pt x="348" y="23"/>
                    <a:pt x="271" y="0"/>
                    <a:pt x="195" y="14"/>
                  </a:cubicBezTo>
                  <a:cubicBezTo>
                    <a:pt x="176" y="18"/>
                    <a:pt x="157" y="24"/>
                    <a:pt x="139" y="32"/>
                  </a:cubicBezTo>
                  <a:cubicBezTo>
                    <a:pt x="84" y="58"/>
                    <a:pt x="44" y="104"/>
                    <a:pt x="24" y="164"/>
                  </a:cubicBezTo>
                  <a:cubicBezTo>
                    <a:pt x="0" y="236"/>
                    <a:pt x="7" y="320"/>
                    <a:pt x="43" y="396"/>
                  </a:cubicBezTo>
                  <a:cubicBezTo>
                    <a:pt x="98" y="512"/>
                    <a:pt x="219" y="594"/>
                    <a:pt x="364" y="615"/>
                  </a:cubicBezTo>
                  <a:cubicBezTo>
                    <a:pt x="428" y="624"/>
                    <a:pt x="541" y="605"/>
                    <a:pt x="610" y="573"/>
                  </a:cubicBezTo>
                  <a:cubicBezTo>
                    <a:pt x="712" y="527"/>
                    <a:pt x="712" y="527"/>
                    <a:pt x="712" y="527"/>
                  </a:cubicBezTo>
                  <a:lnTo>
                    <a:pt x="601" y="506"/>
                  </a:lnTo>
                  <a:close/>
                </a:path>
              </a:pathLst>
            </a:custGeom>
            <a:solidFill>
              <a:srgbClr val="D8DADB">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8" name="Freeform 2521"/>
            <p:cNvSpPr/>
            <p:nvPr/>
          </p:nvSpPr>
          <p:spPr bwMode="auto">
            <a:xfrm>
              <a:off x="3423255" y="1839970"/>
              <a:ext cx="2282899" cy="2002471"/>
            </a:xfrm>
            <a:custGeom>
              <a:avLst/>
              <a:gdLst>
                <a:gd name="T0" fmla="*/ 601 w 710"/>
                <a:gd name="T1" fmla="*/ 506 h 623"/>
                <a:gd name="T2" fmla="*/ 505 w 710"/>
                <a:gd name="T3" fmla="*/ 435 h 623"/>
                <a:gd name="T4" fmla="*/ 489 w 710"/>
                <a:gd name="T5" fmla="*/ 298 h 623"/>
                <a:gd name="T6" fmla="*/ 407 w 710"/>
                <a:gd name="T7" fmla="*/ 80 h 623"/>
                <a:gd name="T8" fmla="*/ 196 w 710"/>
                <a:gd name="T9" fmla="*/ 15 h 623"/>
                <a:gd name="T10" fmla="*/ 140 w 710"/>
                <a:gd name="T11" fmla="*/ 33 h 623"/>
                <a:gd name="T12" fmla="*/ 25 w 710"/>
                <a:gd name="T13" fmla="*/ 164 h 623"/>
                <a:gd name="T14" fmla="*/ 43 w 710"/>
                <a:gd name="T15" fmla="*/ 396 h 623"/>
                <a:gd name="T16" fmla="*/ 365 w 710"/>
                <a:gd name="T17" fmla="*/ 614 h 623"/>
                <a:gd name="T18" fmla="*/ 610 w 710"/>
                <a:gd name="T19" fmla="*/ 573 h 623"/>
                <a:gd name="T20" fmla="*/ 710 w 710"/>
                <a:gd name="T21" fmla="*/ 527 h 623"/>
                <a:gd name="T22" fmla="*/ 601 w 710"/>
                <a:gd name="T23" fmla="*/ 506 h 6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10" h="623">
                  <a:moveTo>
                    <a:pt x="601" y="506"/>
                  </a:moveTo>
                  <a:cubicBezTo>
                    <a:pt x="555" y="497"/>
                    <a:pt x="524" y="474"/>
                    <a:pt x="505" y="435"/>
                  </a:cubicBezTo>
                  <a:cubicBezTo>
                    <a:pt x="489" y="400"/>
                    <a:pt x="483" y="353"/>
                    <a:pt x="489" y="298"/>
                  </a:cubicBezTo>
                  <a:cubicBezTo>
                    <a:pt x="497" y="218"/>
                    <a:pt x="467" y="136"/>
                    <a:pt x="407" y="80"/>
                  </a:cubicBezTo>
                  <a:cubicBezTo>
                    <a:pt x="348" y="24"/>
                    <a:pt x="271" y="0"/>
                    <a:pt x="196" y="15"/>
                  </a:cubicBezTo>
                  <a:cubicBezTo>
                    <a:pt x="176" y="19"/>
                    <a:pt x="157" y="25"/>
                    <a:pt x="140" y="33"/>
                  </a:cubicBezTo>
                  <a:cubicBezTo>
                    <a:pt x="85" y="59"/>
                    <a:pt x="45" y="104"/>
                    <a:pt x="25" y="164"/>
                  </a:cubicBezTo>
                  <a:cubicBezTo>
                    <a:pt x="0" y="236"/>
                    <a:pt x="7" y="320"/>
                    <a:pt x="43" y="396"/>
                  </a:cubicBezTo>
                  <a:cubicBezTo>
                    <a:pt x="99" y="512"/>
                    <a:pt x="219" y="594"/>
                    <a:pt x="365" y="614"/>
                  </a:cubicBezTo>
                  <a:cubicBezTo>
                    <a:pt x="428" y="623"/>
                    <a:pt x="541" y="604"/>
                    <a:pt x="610" y="573"/>
                  </a:cubicBezTo>
                  <a:cubicBezTo>
                    <a:pt x="710" y="527"/>
                    <a:pt x="710" y="527"/>
                    <a:pt x="710" y="527"/>
                  </a:cubicBezTo>
                  <a:lnTo>
                    <a:pt x="601" y="506"/>
                  </a:lnTo>
                  <a:close/>
                </a:path>
              </a:pathLst>
            </a:custGeom>
            <a:solidFill>
              <a:srgbClr val="D7D9D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89" name="Freeform 2522"/>
            <p:cNvSpPr/>
            <p:nvPr/>
          </p:nvSpPr>
          <p:spPr bwMode="auto">
            <a:xfrm>
              <a:off x="3425978" y="1842692"/>
              <a:ext cx="2273370" cy="1999749"/>
            </a:xfrm>
            <a:custGeom>
              <a:avLst/>
              <a:gdLst>
                <a:gd name="T0" fmla="*/ 600 w 707"/>
                <a:gd name="T1" fmla="*/ 506 h 622"/>
                <a:gd name="T2" fmla="*/ 504 w 707"/>
                <a:gd name="T3" fmla="*/ 434 h 622"/>
                <a:gd name="T4" fmla="*/ 487 w 707"/>
                <a:gd name="T5" fmla="*/ 297 h 622"/>
                <a:gd name="T6" fmla="*/ 405 w 707"/>
                <a:gd name="T7" fmla="*/ 79 h 622"/>
                <a:gd name="T8" fmla="*/ 195 w 707"/>
                <a:gd name="T9" fmla="*/ 15 h 622"/>
                <a:gd name="T10" fmla="*/ 139 w 707"/>
                <a:gd name="T11" fmla="*/ 32 h 622"/>
                <a:gd name="T12" fmla="*/ 24 w 707"/>
                <a:gd name="T13" fmla="*/ 163 h 622"/>
                <a:gd name="T14" fmla="*/ 43 w 707"/>
                <a:gd name="T15" fmla="*/ 394 h 622"/>
                <a:gd name="T16" fmla="*/ 364 w 707"/>
                <a:gd name="T17" fmla="*/ 613 h 622"/>
                <a:gd name="T18" fmla="*/ 609 w 707"/>
                <a:gd name="T19" fmla="*/ 571 h 622"/>
                <a:gd name="T20" fmla="*/ 707 w 707"/>
                <a:gd name="T21" fmla="*/ 526 h 622"/>
                <a:gd name="T22" fmla="*/ 600 w 707"/>
                <a:gd name="T23" fmla="*/ 506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7" h="622">
                  <a:moveTo>
                    <a:pt x="600" y="506"/>
                  </a:moveTo>
                  <a:cubicBezTo>
                    <a:pt x="554" y="497"/>
                    <a:pt x="522" y="474"/>
                    <a:pt x="504" y="434"/>
                  </a:cubicBezTo>
                  <a:cubicBezTo>
                    <a:pt x="487" y="399"/>
                    <a:pt x="482" y="352"/>
                    <a:pt x="487" y="297"/>
                  </a:cubicBezTo>
                  <a:cubicBezTo>
                    <a:pt x="496" y="217"/>
                    <a:pt x="465" y="136"/>
                    <a:pt x="405" y="79"/>
                  </a:cubicBezTo>
                  <a:cubicBezTo>
                    <a:pt x="347" y="23"/>
                    <a:pt x="270" y="0"/>
                    <a:pt x="195" y="15"/>
                  </a:cubicBezTo>
                  <a:cubicBezTo>
                    <a:pt x="175" y="18"/>
                    <a:pt x="156" y="24"/>
                    <a:pt x="139" y="32"/>
                  </a:cubicBezTo>
                  <a:cubicBezTo>
                    <a:pt x="84" y="58"/>
                    <a:pt x="44" y="103"/>
                    <a:pt x="24" y="163"/>
                  </a:cubicBezTo>
                  <a:cubicBezTo>
                    <a:pt x="0" y="235"/>
                    <a:pt x="7" y="319"/>
                    <a:pt x="43" y="394"/>
                  </a:cubicBezTo>
                  <a:cubicBezTo>
                    <a:pt x="98" y="511"/>
                    <a:pt x="218" y="592"/>
                    <a:pt x="364" y="613"/>
                  </a:cubicBezTo>
                  <a:cubicBezTo>
                    <a:pt x="427" y="622"/>
                    <a:pt x="540" y="603"/>
                    <a:pt x="609" y="571"/>
                  </a:cubicBezTo>
                  <a:cubicBezTo>
                    <a:pt x="707" y="526"/>
                    <a:pt x="707" y="526"/>
                    <a:pt x="707" y="526"/>
                  </a:cubicBezTo>
                  <a:lnTo>
                    <a:pt x="600" y="506"/>
                  </a:lnTo>
                  <a:close/>
                </a:path>
              </a:pathLst>
            </a:custGeom>
            <a:solidFill>
              <a:srgbClr val="D5D7D8">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0" name="Freeform 2523"/>
            <p:cNvSpPr/>
            <p:nvPr/>
          </p:nvSpPr>
          <p:spPr bwMode="auto">
            <a:xfrm>
              <a:off x="3425978" y="1842692"/>
              <a:ext cx="2270647" cy="1997026"/>
            </a:xfrm>
            <a:custGeom>
              <a:avLst/>
              <a:gdLst>
                <a:gd name="T0" fmla="*/ 600 w 706"/>
                <a:gd name="T1" fmla="*/ 506 h 621"/>
                <a:gd name="T2" fmla="*/ 503 w 706"/>
                <a:gd name="T3" fmla="*/ 435 h 621"/>
                <a:gd name="T4" fmla="*/ 487 w 706"/>
                <a:gd name="T5" fmla="*/ 297 h 621"/>
                <a:gd name="T6" fmla="*/ 405 w 706"/>
                <a:gd name="T7" fmla="*/ 79 h 621"/>
                <a:gd name="T8" fmla="*/ 195 w 706"/>
                <a:gd name="T9" fmla="*/ 15 h 621"/>
                <a:gd name="T10" fmla="*/ 139 w 706"/>
                <a:gd name="T11" fmla="*/ 33 h 621"/>
                <a:gd name="T12" fmla="*/ 25 w 706"/>
                <a:gd name="T13" fmla="*/ 163 h 621"/>
                <a:gd name="T14" fmla="*/ 43 w 706"/>
                <a:gd name="T15" fmla="*/ 394 h 621"/>
                <a:gd name="T16" fmla="*/ 364 w 706"/>
                <a:gd name="T17" fmla="*/ 612 h 621"/>
                <a:gd name="T18" fmla="*/ 609 w 706"/>
                <a:gd name="T19" fmla="*/ 571 h 621"/>
                <a:gd name="T20" fmla="*/ 706 w 706"/>
                <a:gd name="T21" fmla="*/ 527 h 621"/>
                <a:gd name="T22" fmla="*/ 600 w 706"/>
                <a:gd name="T23" fmla="*/ 506 h 6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6" h="621">
                  <a:moveTo>
                    <a:pt x="600" y="506"/>
                  </a:moveTo>
                  <a:cubicBezTo>
                    <a:pt x="553" y="497"/>
                    <a:pt x="522" y="474"/>
                    <a:pt x="503" y="435"/>
                  </a:cubicBezTo>
                  <a:cubicBezTo>
                    <a:pt x="487" y="399"/>
                    <a:pt x="481" y="352"/>
                    <a:pt x="487" y="297"/>
                  </a:cubicBezTo>
                  <a:cubicBezTo>
                    <a:pt x="495" y="217"/>
                    <a:pt x="465" y="136"/>
                    <a:pt x="405" y="79"/>
                  </a:cubicBezTo>
                  <a:cubicBezTo>
                    <a:pt x="347" y="24"/>
                    <a:pt x="270" y="0"/>
                    <a:pt x="195" y="15"/>
                  </a:cubicBezTo>
                  <a:cubicBezTo>
                    <a:pt x="175" y="19"/>
                    <a:pt x="156" y="25"/>
                    <a:pt x="139" y="33"/>
                  </a:cubicBezTo>
                  <a:cubicBezTo>
                    <a:pt x="84" y="58"/>
                    <a:pt x="45" y="104"/>
                    <a:pt x="25" y="163"/>
                  </a:cubicBezTo>
                  <a:cubicBezTo>
                    <a:pt x="0" y="235"/>
                    <a:pt x="7" y="319"/>
                    <a:pt x="43" y="394"/>
                  </a:cubicBezTo>
                  <a:cubicBezTo>
                    <a:pt x="99" y="510"/>
                    <a:pt x="218" y="592"/>
                    <a:pt x="364" y="612"/>
                  </a:cubicBezTo>
                  <a:cubicBezTo>
                    <a:pt x="427" y="621"/>
                    <a:pt x="540" y="602"/>
                    <a:pt x="609" y="571"/>
                  </a:cubicBezTo>
                  <a:cubicBezTo>
                    <a:pt x="706" y="527"/>
                    <a:pt x="706" y="527"/>
                    <a:pt x="706" y="527"/>
                  </a:cubicBezTo>
                  <a:lnTo>
                    <a:pt x="600" y="506"/>
                  </a:lnTo>
                  <a:close/>
                </a:path>
              </a:pathLst>
            </a:custGeom>
            <a:solidFill>
              <a:srgbClr val="D4D6D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1" name="Freeform 2524"/>
            <p:cNvSpPr/>
            <p:nvPr/>
          </p:nvSpPr>
          <p:spPr bwMode="auto">
            <a:xfrm>
              <a:off x="3428700" y="1846776"/>
              <a:ext cx="2261118" cy="1992942"/>
            </a:xfrm>
            <a:custGeom>
              <a:avLst/>
              <a:gdLst>
                <a:gd name="T0" fmla="*/ 598 w 703"/>
                <a:gd name="T1" fmla="*/ 506 h 620"/>
                <a:gd name="T2" fmla="*/ 502 w 703"/>
                <a:gd name="T3" fmla="*/ 434 h 620"/>
                <a:gd name="T4" fmla="*/ 485 w 703"/>
                <a:gd name="T5" fmla="*/ 296 h 620"/>
                <a:gd name="T6" fmla="*/ 404 w 703"/>
                <a:gd name="T7" fmla="*/ 79 h 620"/>
                <a:gd name="T8" fmla="*/ 194 w 703"/>
                <a:gd name="T9" fmla="*/ 15 h 620"/>
                <a:gd name="T10" fmla="*/ 138 w 703"/>
                <a:gd name="T11" fmla="*/ 32 h 620"/>
                <a:gd name="T12" fmla="*/ 24 w 703"/>
                <a:gd name="T13" fmla="*/ 163 h 620"/>
                <a:gd name="T14" fmla="*/ 43 w 703"/>
                <a:gd name="T15" fmla="*/ 393 h 620"/>
                <a:gd name="T16" fmla="*/ 363 w 703"/>
                <a:gd name="T17" fmla="*/ 611 h 620"/>
                <a:gd name="T18" fmla="*/ 607 w 703"/>
                <a:gd name="T19" fmla="*/ 569 h 620"/>
                <a:gd name="T20" fmla="*/ 703 w 703"/>
                <a:gd name="T21" fmla="*/ 526 h 620"/>
                <a:gd name="T22" fmla="*/ 598 w 703"/>
                <a:gd name="T23" fmla="*/ 506 h 6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3" h="620">
                  <a:moveTo>
                    <a:pt x="598" y="506"/>
                  </a:moveTo>
                  <a:cubicBezTo>
                    <a:pt x="552" y="497"/>
                    <a:pt x="521" y="473"/>
                    <a:pt x="502" y="434"/>
                  </a:cubicBezTo>
                  <a:cubicBezTo>
                    <a:pt x="485" y="398"/>
                    <a:pt x="479" y="351"/>
                    <a:pt x="485" y="296"/>
                  </a:cubicBezTo>
                  <a:cubicBezTo>
                    <a:pt x="494" y="216"/>
                    <a:pt x="463" y="135"/>
                    <a:pt x="404" y="79"/>
                  </a:cubicBezTo>
                  <a:cubicBezTo>
                    <a:pt x="345" y="23"/>
                    <a:pt x="269" y="0"/>
                    <a:pt x="194" y="15"/>
                  </a:cubicBezTo>
                  <a:cubicBezTo>
                    <a:pt x="174" y="18"/>
                    <a:pt x="156" y="24"/>
                    <a:pt x="138" y="32"/>
                  </a:cubicBezTo>
                  <a:cubicBezTo>
                    <a:pt x="84" y="58"/>
                    <a:pt x="44" y="103"/>
                    <a:pt x="24" y="163"/>
                  </a:cubicBezTo>
                  <a:cubicBezTo>
                    <a:pt x="0" y="234"/>
                    <a:pt x="7" y="318"/>
                    <a:pt x="43" y="393"/>
                  </a:cubicBezTo>
                  <a:cubicBezTo>
                    <a:pt x="98" y="509"/>
                    <a:pt x="218" y="590"/>
                    <a:pt x="363" y="611"/>
                  </a:cubicBezTo>
                  <a:cubicBezTo>
                    <a:pt x="426" y="620"/>
                    <a:pt x="538" y="601"/>
                    <a:pt x="607" y="569"/>
                  </a:cubicBezTo>
                  <a:cubicBezTo>
                    <a:pt x="703" y="526"/>
                    <a:pt x="703" y="526"/>
                    <a:pt x="703" y="526"/>
                  </a:cubicBezTo>
                  <a:lnTo>
                    <a:pt x="598" y="506"/>
                  </a:lnTo>
                  <a:close/>
                </a:path>
              </a:pathLst>
            </a:custGeom>
            <a:solidFill>
              <a:srgbClr val="D2D4D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2" name="Freeform 2525"/>
            <p:cNvSpPr/>
            <p:nvPr/>
          </p:nvSpPr>
          <p:spPr bwMode="auto">
            <a:xfrm>
              <a:off x="3432784" y="1846776"/>
              <a:ext cx="2250228" cy="1990220"/>
            </a:xfrm>
            <a:custGeom>
              <a:avLst/>
              <a:gdLst>
                <a:gd name="T0" fmla="*/ 597 w 700"/>
                <a:gd name="T1" fmla="*/ 506 h 619"/>
                <a:gd name="T2" fmla="*/ 501 w 700"/>
                <a:gd name="T3" fmla="*/ 434 h 619"/>
                <a:gd name="T4" fmla="*/ 484 w 700"/>
                <a:gd name="T5" fmla="*/ 296 h 619"/>
                <a:gd name="T6" fmla="*/ 402 w 700"/>
                <a:gd name="T7" fmla="*/ 79 h 619"/>
                <a:gd name="T8" fmla="*/ 193 w 700"/>
                <a:gd name="T9" fmla="*/ 15 h 619"/>
                <a:gd name="T10" fmla="*/ 138 w 700"/>
                <a:gd name="T11" fmla="*/ 33 h 619"/>
                <a:gd name="T12" fmla="*/ 24 w 700"/>
                <a:gd name="T13" fmla="*/ 163 h 619"/>
                <a:gd name="T14" fmla="*/ 42 w 700"/>
                <a:gd name="T15" fmla="*/ 393 h 619"/>
                <a:gd name="T16" fmla="*/ 362 w 700"/>
                <a:gd name="T17" fmla="*/ 610 h 619"/>
                <a:gd name="T18" fmla="*/ 606 w 700"/>
                <a:gd name="T19" fmla="*/ 569 h 619"/>
                <a:gd name="T20" fmla="*/ 700 w 700"/>
                <a:gd name="T21" fmla="*/ 526 h 619"/>
                <a:gd name="T22" fmla="*/ 597 w 700"/>
                <a:gd name="T23" fmla="*/ 506 h 6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0" h="619">
                  <a:moveTo>
                    <a:pt x="597" y="506"/>
                  </a:moveTo>
                  <a:cubicBezTo>
                    <a:pt x="551" y="497"/>
                    <a:pt x="519" y="474"/>
                    <a:pt x="501" y="434"/>
                  </a:cubicBezTo>
                  <a:cubicBezTo>
                    <a:pt x="484" y="399"/>
                    <a:pt x="478" y="351"/>
                    <a:pt x="484" y="296"/>
                  </a:cubicBezTo>
                  <a:cubicBezTo>
                    <a:pt x="492" y="217"/>
                    <a:pt x="462" y="135"/>
                    <a:pt x="402" y="79"/>
                  </a:cubicBezTo>
                  <a:cubicBezTo>
                    <a:pt x="344" y="24"/>
                    <a:pt x="268" y="0"/>
                    <a:pt x="193" y="15"/>
                  </a:cubicBezTo>
                  <a:cubicBezTo>
                    <a:pt x="173" y="19"/>
                    <a:pt x="155" y="25"/>
                    <a:pt x="138" y="33"/>
                  </a:cubicBezTo>
                  <a:cubicBezTo>
                    <a:pt x="83" y="58"/>
                    <a:pt x="44" y="103"/>
                    <a:pt x="24" y="163"/>
                  </a:cubicBezTo>
                  <a:cubicBezTo>
                    <a:pt x="0" y="234"/>
                    <a:pt x="6" y="318"/>
                    <a:pt x="42" y="393"/>
                  </a:cubicBezTo>
                  <a:cubicBezTo>
                    <a:pt x="97" y="508"/>
                    <a:pt x="217" y="590"/>
                    <a:pt x="362" y="610"/>
                  </a:cubicBezTo>
                  <a:cubicBezTo>
                    <a:pt x="425" y="619"/>
                    <a:pt x="537" y="600"/>
                    <a:pt x="606" y="569"/>
                  </a:cubicBezTo>
                  <a:cubicBezTo>
                    <a:pt x="700" y="526"/>
                    <a:pt x="700" y="526"/>
                    <a:pt x="700" y="526"/>
                  </a:cubicBezTo>
                  <a:lnTo>
                    <a:pt x="597" y="506"/>
                  </a:lnTo>
                  <a:close/>
                </a:path>
              </a:pathLst>
            </a:custGeom>
            <a:solidFill>
              <a:srgbClr val="D1D3D4">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3" name="Freeform 2527"/>
            <p:cNvSpPr/>
            <p:nvPr/>
          </p:nvSpPr>
          <p:spPr bwMode="auto">
            <a:xfrm>
              <a:off x="3513101" y="1827718"/>
              <a:ext cx="2141324" cy="1976607"/>
            </a:xfrm>
            <a:custGeom>
              <a:avLst/>
              <a:gdLst>
                <a:gd name="T0" fmla="*/ 584 w 666"/>
                <a:gd name="T1" fmla="*/ 515 h 615"/>
                <a:gd name="T2" fmla="*/ 504 w 666"/>
                <a:gd name="T3" fmla="*/ 426 h 615"/>
                <a:gd name="T4" fmla="*/ 508 w 666"/>
                <a:gd name="T5" fmla="*/ 288 h 615"/>
                <a:gd name="T6" fmla="*/ 425 w 666"/>
                <a:gd name="T7" fmla="*/ 73 h 615"/>
                <a:gd name="T8" fmla="*/ 206 w 666"/>
                <a:gd name="T9" fmla="*/ 19 h 615"/>
                <a:gd name="T10" fmla="*/ 147 w 666"/>
                <a:gd name="T11" fmla="*/ 39 h 615"/>
                <a:gd name="T12" fmla="*/ 26 w 666"/>
                <a:gd name="T13" fmla="*/ 175 h 615"/>
                <a:gd name="T14" fmla="*/ 43 w 666"/>
                <a:gd name="T15" fmla="*/ 405 h 615"/>
                <a:gd name="T16" fmla="*/ 376 w 666"/>
                <a:gd name="T17" fmla="*/ 609 h 615"/>
                <a:gd name="T18" fmla="*/ 634 w 666"/>
                <a:gd name="T19" fmla="*/ 556 h 615"/>
                <a:gd name="T20" fmla="*/ 666 w 666"/>
                <a:gd name="T21" fmla="*/ 531 h 615"/>
                <a:gd name="T22" fmla="*/ 584 w 666"/>
                <a:gd name="T23" fmla="*/ 515 h 6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66" h="615">
                  <a:moveTo>
                    <a:pt x="584" y="515"/>
                  </a:moveTo>
                  <a:cubicBezTo>
                    <a:pt x="535" y="508"/>
                    <a:pt x="515" y="468"/>
                    <a:pt x="504" y="426"/>
                  </a:cubicBezTo>
                  <a:cubicBezTo>
                    <a:pt x="489" y="371"/>
                    <a:pt x="502" y="343"/>
                    <a:pt x="508" y="288"/>
                  </a:cubicBezTo>
                  <a:cubicBezTo>
                    <a:pt x="518" y="207"/>
                    <a:pt x="487" y="127"/>
                    <a:pt x="425" y="73"/>
                  </a:cubicBezTo>
                  <a:cubicBezTo>
                    <a:pt x="365" y="20"/>
                    <a:pt x="285" y="0"/>
                    <a:pt x="206" y="19"/>
                  </a:cubicBezTo>
                  <a:cubicBezTo>
                    <a:pt x="185" y="23"/>
                    <a:pt x="165" y="30"/>
                    <a:pt x="147" y="39"/>
                  </a:cubicBezTo>
                  <a:cubicBezTo>
                    <a:pt x="89" y="67"/>
                    <a:pt x="47" y="114"/>
                    <a:pt x="26" y="175"/>
                  </a:cubicBezTo>
                  <a:cubicBezTo>
                    <a:pt x="0" y="248"/>
                    <a:pt x="6" y="332"/>
                    <a:pt x="43" y="405"/>
                  </a:cubicBezTo>
                  <a:cubicBezTo>
                    <a:pt x="99" y="519"/>
                    <a:pt x="224" y="595"/>
                    <a:pt x="376" y="609"/>
                  </a:cubicBezTo>
                  <a:cubicBezTo>
                    <a:pt x="443" y="615"/>
                    <a:pt x="561" y="591"/>
                    <a:pt x="634" y="556"/>
                  </a:cubicBezTo>
                  <a:cubicBezTo>
                    <a:pt x="666" y="531"/>
                    <a:pt x="666" y="531"/>
                    <a:pt x="666" y="531"/>
                  </a:cubicBezTo>
                  <a:lnTo>
                    <a:pt x="584" y="515"/>
                  </a:ln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4" name="Freeform 2566"/>
            <p:cNvSpPr/>
            <p:nvPr/>
          </p:nvSpPr>
          <p:spPr bwMode="auto">
            <a:xfrm>
              <a:off x="3419852" y="1784156"/>
              <a:ext cx="2401332" cy="2074621"/>
            </a:xfrm>
            <a:custGeom>
              <a:avLst/>
              <a:gdLst>
                <a:gd name="T0" fmla="*/ 637 w 747"/>
                <a:gd name="T1" fmla="*/ 524 h 645"/>
                <a:gd name="T2" fmla="*/ 534 w 747"/>
                <a:gd name="T3" fmla="*/ 450 h 645"/>
                <a:gd name="T4" fmla="*/ 518 w 747"/>
                <a:gd name="T5" fmla="*/ 306 h 645"/>
                <a:gd name="T6" fmla="*/ 434 w 747"/>
                <a:gd name="T7" fmla="*/ 80 h 645"/>
                <a:gd name="T8" fmla="*/ 211 w 747"/>
                <a:gd name="T9" fmla="*/ 17 h 645"/>
                <a:gd name="T10" fmla="*/ 151 w 747"/>
                <a:gd name="T11" fmla="*/ 36 h 645"/>
                <a:gd name="T12" fmla="*/ 27 w 747"/>
                <a:gd name="T13" fmla="*/ 174 h 645"/>
                <a:gd name="T14" fmla="*/ 43 w 747"/>
                <a:gd name="T15" fmla="*/ 414 h 645"/>
                <a:gd name="T16" fmla="*/ 382 w 747"/>
                <a:gd name="T17" fmla="*/ 636 h 645"/>
                <a:gd name="T18" fmla="*/ 645 w 747"/>
                <a:gd name="T19" fmla="*/ 589 h 645"/>
                <a:gd name="T20" fmla="*/ 747 w 747"/>
                <a:gd name="T21" fmla="*/ 543 h 645"/>
                <a:gd name="T22" fmla="*/ 637 w 747"/>
                <a:gd name="T23" fmla="*/ 524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47" h="645">
                  <a:moveTo>
                    <a:pt x="637" y="524"/>
                  </a:moveTo>
                  <a:cubicBezTo>
                    <a:pt x="587" y="515"/>
                    <a:pt x="554" y="491"/>
                    <a:pt x="534" y="450"/>
                  </a:cubicBezTo>
                  <a:cubicBezTo>
                    <a:pt x="517" y="413"/>
                    <a:pt x="511" y="363"/>
                    <a:pt x="518" y="306"/>
                  </a:cubicBezTo>
                  <a:cubicBezTo>
                    <a:pt x="529" y="223"/>
                    <a:pt x="497" y="138"/>
                    <a:pt x="434" y="80"/>
                  </a:cubicBezTo>
                  <a:cubicBezTo>
                    <a:pt x="373" y="23"/>
                    <a:pt x="291" y="0"/>
                    <a:pt x="211" y="17"/>
                  </a:cubicBezTo>
                  <a:cubicBezTo>
                    <a:pt x="190" y="21"/>
                    <a:pt x="170" y="28"/>
                    <a:pt x="151" y="36"/>
                  </a:cubicBezTo>
                  <a:cubicBezTo>
                    <a:pt x="92" y="64"/>
                    <a:pt x="49" y="111"/>
                    <a:pt x="27" y="174"/>
                  </a:cubicBezTo>
                  <a:cubicBezTo>
                    <a:pt x="0" y="249"/>
                    <a:pt x="6" y="336"/>
                    <a:pt x="43" y="414"/>
                  </a:cubicBezTo>
                  <a:cubicBezTo>
                    <a:pt x="100" y="534"/>
                    <a:pt x="227" y="617"/>
                    <a:pt x="382" y="636"/>
                  </a:cubicBezTo>
                  <a:cubicBezTo>
                    <a:pt x="451" y="645"/>
                    <a:pt x="571" y="623"/>
                    <a:pt x="645" y="589"/>
                  </a:cubicBezTo>
                  <a:cubicBezTo>
                    <a:pt x="747" y="543"/>
                    <a:pt x="747" y="543"/>
                    <a:pt x="747" y="543"/>
                  </a:cubicBezTo>
                  <a:lnTo>
                    <a:pt x="637" y="524"/>
                  </a:lnTo>
                  <a:close/>
                </a:path>
              </a:pathLst>
            </a:custGeom>
            <a:solidFill>
              <a:srgbClr val="FFFFFF"/>
            </a:solidFill>
            <a:ln>
              <a:noFill/>
            </a:ln>
            <a:effectLst>
              <a:outerShdw blurRad="50800" dir="17400000" algn="br"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95" name="Freeform 2573"/>
            <p:cNvSpPr/>
            <p:nvPr/>
          </p:nvSpPr>
          <p:spPr bwMode="auto">
            <a:xfrm>
              <a:off x="3462052" y="1843287"/>
              <a:ext cx="2003833" cy="1897651"/>
            </a:xfrm>
            <a:custGeom>
              <a:avLst/>
              <a:gdLst>
                <a:gd name="T0" fmla="*/ 623 w 623"/>
                <a:gd name="T1" fmla="*/ 538 h 590"/>
                <a:gd name="T2" fmla="*/ 476 w 623"/>
                <a:gd name="T3" fmla="*/ 282 h 590"/>
                <a:gd name="T4" fmla="*/ 210 w 623"/>
                <a:gd name="T5" fmla="*/ 31 h 590"/>
                <a:gd name="T6" fmla="*/ 66 w 623"/>
                <a:gd name="T7" fmla="*/ 380 h 590"/>
                <a:gd name="T8" fmla="*/ 379 w 623"/>
                <a:gd name="T9" fmla="*/ 582 h 590"/>
                <a:gd name="T10" fmla="*/ 623 w 623"/>
                <a:gd name="T11" fmla="*/ 538 h 590"/>
              </a:gdLst>
              <a:ahLst/>
              <a:cxnLst>
                <a:cxn ang="0">
                  <a:pos x="T0" y="T1"/>
                </a:cxn>
                <a:cxn ang="0">
                  <a:pos x="T2" y="T3"/>
                </a:cxn>
                <a:cxn ang="0">
                  <a:pos x="T4" y="T5"/>
                </a:cxn>
                <a:cxn ang="0">
                  <a:pos x="T6" y="T7"/>
                </a:cxn>
                <a:cxn ang="0">
                  <a:pos x="T8" y="T9"/>
                </a:cxn>
                <a:cxn ang="0">
                  <a:pos x="T10" y="T11"/>
                </a:cxn>
              </a:cxnLst>
              <a:rect l="0" t="0" r="r" b="b"/>
              <a:pathLst>
                <a:path w="623" h="590">
                  <a:moveTo>
                    <a:pt x="623" y="538"/>
                  </a:moveTo>
                  <a:cubicBezTo>
                    <a:pt x="492" y="516"/>
                    <a:pt x="462" y="398"/>
                    <a:pt x="476" y="282"/>
                  </a:cubicBezTo>
                  <a:cubicBezTo>
                    <a:pt x="495" y="133"/>
                    <a:pt x="360" y="0"/>
                    <a:pt x="210" y="31"/>
                  </a:cubicBezTo>
                  <a:cubicBezTo>
                    <a:pt x="44" y="65"/>
                    <a:pt x="0" y="242"/>
                    <a:pt x="66" y="380"/>
                  </a:cubicBezTo>
                  <a:cubicBezTo>
                    <a:pt x="123" y="498"/>
                    <a:pt x="249" y="566"/>
                    <a:pt x="379" y="582"/>
                  </a:cubicBezTo>
                  <a:cubicBezTo>
                    <a:pt x="437" y="590"/>
                    <a:pt x="551" y="571"/>
                    <a:pt x="623" y="538"/>
                  </a:cubicBezTo>
                  <a:close/>
                </a:path>
              </a:pathLst>
            </a:custGeom>
            <a:solidFill>
              <a:schemeClr val="accent2"/>
            </a:solidFill>
            <a:ln>
              <a:noFill/>
            </a:ln>
            <a:scene3d>
              <a:camera prst="orthographicFront"/>
              <a:lightRig rig="soft" dir="t">
                <a:rot lat="0" lon="0" rev="2400000"/>
              </a:lightRig>
            </a:scene3d>
            <a:sp3d>
              <a:bevelT w="114300" h="146050"/>
            </a:sp3d>
          </p:spPr>
          <p:txBody>
            <a:bodyPr vert="horz" wrap="square" lIns="91440" tIns="45720" rIns="91440" bIns="45720" numCol="1" anchor="t" anchorCtr="0" compatLnSpc="1"/>
            <a:lstStyle/>
            <a:p>
              <a:endParaRPr lang="zh-CN" altLang="en-US" sz="2400"/>
            </a:p>
          </p:txBody>
        </p:sp>
        <p:sp>
          <p:nvSpPr>
            <p:cNvPr id="96" name="Freeform 2582"/>
            <p:cNvSpPr>
              <a:spLocks noEditPoints="1"/>
            </p:cNvSpPr>
            <p:nvPr/>
          </p:nvSpPr>
          <p:spPr bwMode="auto">
            <a:xfrm>
              <a:off x="3620304" y="1984948"/>
              <a:ext cx="1607695" cy="1688012"/>
            </a:xfrm>
            <a:custGeom>
              <a:avLst/>
              <a:gdLst>
                <a:gd name="T0" fmla="*/ 474 w 500"/>
                <a:gd name="T1" fmla="*/ 509 h 525"/>
                <a:gd name="T2" fmla="*/ 439 w 500"/>
                <a:gd name="T3" fmla="*/ 516 h 525"/>
                <a:gd name="T4" fmla="*/ 488 w 500"/>
                <a:gd name="T5" fmla="*/ 483 h 525"/>
                <a:gd name="T6" fmla="*/ 415 w 500"/>
                <a:gd name="T7" fmla="*/ 519 h 525"/>
                <a:gd name="T8" fmla="*/ 403 w 500"/>
                <a:gd name="T9" fmla="*/ 520 h 525"/>
                <a:gd name="T10" fmla="*/ 380 w 500"/>
                <a:gd name="T11" fmla="*/ 523 h 525"/>
                <a:gd name="T12" fmla="*/ 480 w 500"/>
                <a:gd name="T13" fmla="*/ 477 h 525"/>
                <a:gd name="T14" fmla="*/ 355 w 500"/>
                <a:gd name="T15" fmla="*/ 525 h 525"/>
                <a:gd name="T16" fmla="*/ 331 w 500"/>
                <a:gd name="T17" fmla="*/ 524 h 525"/>
                <a:gd name="T18" fmla="*/ 461 w 500"/>
                <a:gd name="T19" fmla="*/ 461 h 525"/>
                <a:gd name="T20" fmla="*/ 445 w 500"/>
                <a:gd name="T21" fmla="*/ 442 h 525"/>
                <a:gd name="T22" fmla="*/ 271 w 500"/>
                <a:gd name="T23" fmla="*/ 513 h 525"/>
                <a:gd name="T24" fmla="*/ 247 w 500"/>
                <a:gd name="T25" fmla="*/ 506 h 525"/>
                <a:gd name="T26" fmla="*/ 426 w 500"/>
                <a:gd name="T27" fmla="*/ 410 h 525"/>
                <a:gd name="T28" fmla="*/ 225 w 500"/>
                <a:gd name="T29" fmla="*/ 497 h 525"/>
                <a:gd name="T30" fmla="*/ 418 w 500"/>
                <a:gd name="T31" fmla="*/ 388 h 525"/>
                <a:gd name="T32" fmla="*/ 215 w 500"/>
                <a:gd name="T33" fmla="*/ 494 h 525"/>
                <a:gd name="T34" fmla="*/ 192 w 500"/>
                <a:gd name="T35" fmla="*/ 485 h 525"/>
                <a:gd name="T36" fmla="*/ 414 w 500"/>
                <a:gd name="T37" fmla="*/ 378 h 525"/>
                <a:gd name="T38" fmla="*/ 408 w 500"/>
                <a:gd name="T39" fmla="*/ 354 h 525"/>
                <a:gd name="T40" fmla="*/ 139 w 500"/>
                <a:gd name="T41" fmla="*/ 455 h 525"/>
                <a:gd name="T42" fmla="*/ 403 w 500"/>
                <a:gd name="T43" fmla="*/ 318 h 525"/>
                <a:gd name="T44" fmla="*/ 120 w 500"/>
                <a:gd name="T45" fmla="*/ 440 h 525"/>
                <a:gd name="T46" fmla="*/ 403 w 500"/>
                <a:gd name="T47" fmla="*/ 294 h 525"/>
                <a:gd name="T48" fmla="*/ 111 w 500"/>
                <a:gd name="T49" fmla="*/ 433 h 525"/>
                <a:gd name="T50" fmla="*/ 403 w 500"/>
                <a:gd name="T51" fmla="*/ 282 h 525"/>
                <a:gd name="T52" fmla="*/ 92 w 500"/>
                <a:gd name="T53" fmla="*/ 417 h 525"/>
                <a:gd name="T54" fmla="*/ 75 w 500"/>
                <a:gd name="T55" fmla="*/ 400 h 525"/>
                <a:gd name="T56" fmla="*/ 406 w 500"/>
                <a:gd name="T57" fmla="*/ 233 h 525"/>
                <a:gd name="T58" fmla="*/ 53 w 500"/>
                <a:gd name="T59" fmla="*/ 371 h 525"/>
                <a:gd name="T60" fmla="*/ 407 w 500"/>
                <a:gd name="T61" fmla="*/ 197 h 525"/>
                <a:gd name="T62" fmla="*/ 47 w 500"/>
                <a:gd name="T63" fmla="*/ 361 h 525"/>
                <a:gd name="T64" fmla="*/ 406 w 500"/>
                <a:gd name="T65" fmla="*/ 185 h 525"/>
                <a:gd name="T66" fmla="*/ 35 w 500"/>
                <a:gd name="T67" fmla="*/ 341 h 525"/>
                <a:gd name="T68" fmla="*/ 401 w 500"/>
                <a:gd name="T69" fmla="*/ 162 h 525"/>
                <a:gd name="T70" fmla="*/ 24 w 500"/>
                <a:gd name="T71" fmla="*/ 319 h 525"/>
                <a:gd name="T72" fmla="*/ 15 w 500"/>
                <a:gd name="T73" fmla="*/ 297 h 525"/>
                <a:gd name="T74" fmla="*/ 378 w 500"/>
                <a:gd name="T75" fmla="*/ 106 h 525"/>
                <a:gd name="T76" fmla="*/ 5 w 500"/>
                <a:gd name="T77" fmla="*/ 261 h 525"/>
                <a:gd name="T78" fmla="*/ 366 w 500"/>
                <a:gd name="T79" fmla="*/ 85 h 525"/>
                <a:gd name="T80" fmla="*/ 3 w 500"/>
                <a:gd name="T81" fmla="*/ 237 h 525"/>
                <a:gd name="T82" fmla="*/ 358 w 500"/>
                <a:gd name="T83" fmla="*/ 77 h 525"/>
                <a:gd name="T84" fmla="*/ 2 w 500"/>
                <a:gd name="T85" fmla="*/ 226 h 525"/>
                <a:gd name="T86" fmla="*/ 342 w 500"/>
                <a:gd name="T87" fmla="*/ 59 h 525"/>
                <a:gd name="T88" fmla="*/ 2 w 500"/>
                <a:gd name="T89" fmla="*/ 202 h 525"/>
                <a:gd name="T90" fmla="*/ 322 w 500"/>
                <a:gd name="T91" fmla="*/ 44 h 525"/>
                <a:gd name="T92" fmla="*/ 303 w 500"/>
                <a:gd name="T93" fmla="*/ 30 h 525"/>
                <a:gd name="T94" fmla="*/ 7 w 500"/>
                <a:gd name="T95" fmla="*/ 153 h 525"/>
                <a:gd name="T96" fmla="*/ 270 w 500"/>
                <a:gd name="T97" fmla="*/ 13 h 525"/>
                <a:gd name="T98" fmla="*/ 18 w 500"/>
                <a:gd name="T99" fmla="*/ 118 h 525"/>
                <a:gd name="T100" fmla="*/ 247 w 500"/>
                <a:gd name="T101" fmla="*/ 6 h 525"/>
                <a:gd name="T102" fmla="*/ 29 w 500"/>
                <a:gd name="T103" fmla="*/ 96 h 525"/>
                <a:gd name="T104" fmla="*/ 236 w 500"/>
                <a:gd name="T105" fmla="*/ 3 h 525"/>
                <a:gd name="T106" fmla="*/ 36 w 500"/>
                <a:gd name="T107" fmla="*/ 87 h 525"/>
                <a:gd name="T108" fmla="*/ 212 w 500"/>
                <a:gd name="T109" fmla="*/ 2 h 525"/>
                <a:gd name="T110" fmla="*/ 49 w 500"/>
                <a:gd name="T111" fmla="*/ 68 h 525"/>
                <a:gd name="T112" fmla="*/ 66 w 500"/>
                <a:gd name="T113" fmla="*/ 51 h 525"/>
                <a:gd name="T114" fmla="*/ 160 w 500"/>
                <a:gd name="T115" fmla="*/ 6 h 525"/>
                <a:gd name="T116" fmla="*/ 85 w 500"/>
                <a:gd name="T117" fmla="*/ 36 h 525"/>
                <a:gd name="T118" fmla="*/ 129 w 500"/>
                <a:gd name="T119" fmla="*/ 14 h 525"/>
                <a:gd name="T120" fmla="*/ 117 w 500"/>
                <a:gd name="T121" fmla="*/ 1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0" h="525">
                  <a:moveTo>
                    <a:pt x="498" y="503"/>
                  </a:moveTo>
                  <a:cubicBezTo>
                    <a:pt x="494" y="504"/>
                    <a:pt x="490" y="505"/>
                    <a:pt x="486" y="506"/>
                  </a:cubicBezTo>
                  <a:cubicBezTo>
                    <a:pt x="486" y="507"/>
                    <a:pt x="485" y="506"/>
                    <a:pt x="485" y="506"/>
                  </a:cubicBezTo>
                  <a:cubicBezTo>
                    <a:pt x="485" y="505"/>
                    <a:pt x="485" y="505"/>
                    <a:pt x="486" y="505"/>
                  </a:cubicBezTo>
                  <a:cubicBezTo>
                    <a:pt x="490" y="504"/>
                    <a:pt x="494" y="503"/>
                    <a:pt x="498" y="502"/>
                  </a:cubicBezTo>
                  <a:cubicBezTo>
                    <a:pt x="498" y="502"/>
                    <a:pt x="498" y="502"/>
                    <a:pt x="498" y="502"/>
                  </a:cubicBezTo>
                  <a:cubicBezTo>
                    <a:pt x="499" y="503"/>
                    <a:pt x="498" y="503"/>
                    <a:pt x="498" y="503"/>
                  </a:cubicBezTo>
                  <a:cubicBezTo>
                    <a:pt x="498" y="503"/>
                    <a:pt x="498" y="503"/>
                    <a:pt x="498" y="503"/>
                  </a:cubicBezTo>
                  <a:close/>
                  <a:moveTo>
                    <a:pt x="474" y="509"/>
                  </a:moveTo>
                  <a:cubicBezTo>
                    <a:pt x="471" y="510"/>
                    <a:pt x="467" y="511"/>
                    <a:pt x="463" y="512"/>
                  </a:cubicBezTo>
                  <a:cubicBezTo>
                    <a:pt x="462" y="512"/>
                    <a:pt x="462" y="512"/>
                    <a:pt x="462" y="511"/>
                  </a:cubicBezTo>
                  <a:cubicBezTo>
                    <a:pt x="462" y="511"/>
                    <a:pt x="462" y="510"/>
                    <a:pt x="462" y="510"/>
                  </a:cubicBezTo>
                  <a:cubicBezTo>
                    <a:pt x="466" y="510"/>
                    <a:pt x="470" y="509"/>
                    <a:pt x="474" y="508"/>
                  </a:cubicBezTo>
                  <a:cubicBezTo>
                    <a:pt x="475" y="508"/>
                    <a:pt x="475" y="508"/>
                    <a:pt x="475" y="508"/>
                  </a:cubicBezTo>
                  <a:cubicBezTo>
                    <a:pt x="475" y="509"/>
                    <a:pt x="475" y="509"/>
                    <a:pt x="475" y="509"/>
                  </a:cubicBezTo>
                  <a:cubicBezTo>
                    <a:pt x="475" y="509"/>
                    <a:pt x="475" y="509"/>
                    <a:pt x="474" y="509"/>
                  </a:cubicBezTo>
                  <a:close/>
                  <a:moveTo>
                    <a:pt x="451" y="514"/>
                  </a:moveTo>
                  <a:cubicBezTo>
                    <a:pt x="447" y="515"/>
                    <a:pt x="443" y="516"/>
                    <a:pt x="439" y="516"/>
                  </a:cubicBezTo>
                  <a:cubicBezTo>
                    <a:pt x="439" y="516"/>
                    <a:pt x="438" y="516"/>
                    <a:pt x="438" y="516"/>
                  </a:cubicBezTo>
                  <a:cubicBezTo>
                    <a:pt x="438" y="515"/>
                    <a:pt x="438" y="515"/>
                    <a:pt x="439" y="515"/>
                  </a:cubicBezTo>
                  <a:cubicBezTo>
                    <a:pt x="443" y="514"/>
                    <a:pt x="447" y="513"/>
                    <a:pt x="451" y="513"/>
                  </a:cubicBezTo>
                  <a:cubicBezTo>
                    <a:pt x="451" y="513"/>
                    <a:pt x="451" y="513"/>
                    <a:pt x="451" y="513"/>
                  </a:cubicBezTo>
                  <a:cubicBezTo>
                    <a:pt x="451" y="514"/>
                    <a:pt x="451" y="514"/>
                    <a:pt x="451" y="514"/>
                  </a:cubicBezTo>
                  <a:cubicBezTo>
                    <a:pt x="451" y="514"/>
                    <a:pt x="451" y="514"/>
                    <a:pt x="451" y="514"/>
                  </a:cubicBezTo>
                  <a:close/>
                  <a:moveTo>
                    <a:pt x="499" y="490"/>
                  </a:moveTo>
                  <a:cubicBezTo>
                    <a:pt x="495" y="488"/>
                    <a:pt x="492" y="486"/>
                    <a:pt x="489" y="484"/>
                  </a:cubicBezTo>
                  <a:cubicBezTo>
                    <a:pt x="488" y="484"/>
                    <a:pt x="488" y="483"/>
                    <a:pt x="488" y="483"/>
                  </a:cubicBezTo>
                  <a:cubicBezTo>
                    <a:pt x="489" y="482"/>
                    <a:pt x="489" y="482"/>
                    <a:pt x="489" y="482"/>
                  </a:cubicBezTo>
                  <a:cubicBezTo>
                    <a:pt x="493" y="485"/>
                    <a:pt x="496" y="487"/>
                    <a:pt x="500" y="489"/>
                  </a:cubicBezTo>
                  <a:cubicBezTo>
                    <a:pt x="500" y="489"/>
                    <a:pt x="500" y="489"/>
                    <a:pt x="500" y="490"/>
                  </a:cubicBezTo>
                  <a:cubicBezTo>
                    <a:pt x="500" y="490"/>
                    <a:pt x="500" y="490"/>
                    <a:pt x="500" y="490"/>
                  </a:cubicBezTo>
                  <a:cubicBezTo>
                    <a:pt x="499" y="490"/>
                    <a:pt x="499" y="490"/>
                    <a:pt x="499" y="490"/>
                  </a:cubicBezTo>
                  <a:close/>
                  <a:moveTo>
                    <a:pt x="427" y="518"/>
                  </a:moveTo>
                  <a:cubicBezTo>
                    <a:pt x="423" y="519"/>
                    <a:pt x="419" y="520"/>
                    <a:pt x="415" y="520"/>
                  </a:cubicBezTo>
                  <a:cubicBezTo>
                    <a:pt x="415" y="520"/>
                    <a:pt x="414" y="520"/>
                    <a:pt x="414" y="519"/>
                  </a:cubicBezTo>
                  <a:cubicBezTo>
                    <a:pt x="414" y="519"/>
                    <a:pt x="414" y="519"/>
                    <a:pt x="415" y="519"/>
                  </a:cubicBezTo>
                  <a:cubicBezTo>
                    <a:pt x="419" y="518"/>
                    <a:pt x="423" y="517"/>
                    <a:pt x="427" y="517"/>
                  </a:cubicBezTo>
                  <a:cubicBezTo>
                    <a:pt x="427" y="517"/>
                    <a:pt x="428" y="517"/>
                    <a:pt x="428" y="517"/>
                  </a:cubicBezTo>
                  <a:cubicBezTo>
                    <a:pt x="428" y="518"/>
                    <a:pt x="428" y="518"/>
                    <a:pt x="427" y="518"/>
                  </a:cubicBezTo>
                  <a:cubicBezTo>
                    <a:pt x="427" y="518"/>
                    <a:pt x="427" y="518"/>
                    <a:pt x="427" y="518"/>
                  </a:cubicBezTo>
                  <a:close/>
                  <a:moveTo>
                    <a:pt x="403" y="522"/>
                  </a:moveTo>
                  <a:cubicBezTo>
                    <a:pt x="399" y="522"/>
                    <a:pt x="395" y="522"/>
                    <a:pt x="391" y="523"/>
                  </a:cubicBezTo>
                  <a:cubicBezTo>
                    <a:pt x="391" y="523"/>
                    <a:pt x="390" y="523"/>
                    <a:pt x="390" y="522"/>
                  </a:cubicBezTo>
                  <a:cubicBezTo>
                    <a:pt x="390" y="522"/>
                    <a:pt x="390" y="521"/>
                    <a:pt x="391" y="521"/>
                  </a:cubicBezTo>
                  <a:cubicBezTo>
                    <a:pt x="395" y="521"/>
                    <a:pt x="399" y="520"/>
                    <a:pt x="403" y="520"/>
                  </a:cubicBezTo>
                  <a:cubicBezTo>
                    <a:pt x="403" y="520"/>
                    <a:pt x="404" y="520"/>
                    <a:pt x="404" y="521"/>
                  </a:cubicBezTo>
                  <a:cubicBezTo>
                    <a:pt x="404" y="521"/>
                    <a:pt x="404" y="521"/>
                    <a:pt x="403" y="521"/>
                  </a:cubicBezTo>
                  <a:cubicBezTo>
                    <a:pt x="403" y="522"/>
                    <a:pt x="403" y="522"/>
                    <a:pt x="403" y="522"/>
                  </a:cubicBezTo>
                  <a:close/>
                  <a:moveTo>
                    <a:pt x="379" y="524"/>
                  </a:moveTo>
                  <a:cubicBezTo>
                    <a:pt x="375" y="524"/>
                    <a:pt x="371" y="524"/>
                    <a:pt x="367" y="524"/>
                  </a:cubicBezTo>
                  <a:cubicBezTo>
                    <a:pt x="366" y="524"/>
                    <a:pt x="366" y="524"/>
                    <a:pt x="366" y="524"/>
                  </a:cubicBezTo>
                  <a:cubicBezTo>
                    <a:pt x="366" y="523"/>
                    <a:pt x="366" y="523"/>
                    <a:pt x="367" y="523"/>
                  </a:cubicBezTo>
                  <a:cubicBezTo>
                    <a:pt x="371" y="523"/>
                    <a:pt x="375" y="523"/>
                    <a:pt x="379" y="522"/>
                  </a:cubicBezTo>
                  <a:cubicBezTo>
                    <a:pt x="379" y="522"/>
                    <a:pt x="380" y="523"/>
                    <a:pt x="380" y="523"/>
                  </a:cubicBezTo>
                  <a:cubicBezTo>
                    <a:pt x="380" y="523"/>
                    <a:pt x="380" y="524"/>
                    <a:pt x="379" y="524"/>
                  </a:cubicBezTo>
                  <a:cubicBezTo>
                    <a:pt x="379" y="524"/>
                    <a:pt x="379" y="524"/>
                    <a:pt x="379" y="524"/>
                  </a:cubicBezTo>
                  <a:close/>
                  <a:moveTo>
                    <a:pt x="479" y="477"/>
                  </a:moveTo>
                  <a:cubicBezTo>
                    <a:pt x="476" y="474"/>
                    <a:pt x="472" y="472"/>
                    <a:pt x="469" y="469"/>
                  </a:cubicBezTo>
                  <a:cubicBezTo>
                    <a:pt x="469" y="469"/>
                    <a:pt x="469" y="468"/>
                    <a:pt x="469" y="468"/>
                  </a:cubicBezTo>
                  <a:cubicBezTo>
                    <a:pt x="470" y="468"/>
                    <a:pt x="470" y="468"/>
                    <a:pt x="470" y="468"/>
                  </a:cubicBezTo>
                  <a:cubicBezTo>
                    <a:pt x="473" y="471"/>
                    <a:pt x="476" y="473"/>
                    <a:pt x="480" y="476"/>
                  </a:cubicBezTo>
                  <a:cubicBezTo>
                    <a:pt x="480" y="476"/>
                    <a:pt x="480" y="476"/>
                    <a:pt x="480" y="477"/>
                  </a:cubicBezTo>
                  <a:cubicBezTo>
                    <a:pt x="480" y="477"/>
                    <a:pt x="480" y="477"/>
                    <a:pt x="480" y="477"/>
                  </a:cubicBezTo>
                  <a:cubicBezTo>
                    <a:pt x="479" y="477"/>
                    <a:pt x="479" y="477"/>
                    <a:pt x="479" y="477"/>
                  </a:cubicBezTo>
                  <a:close/>
                  <a:moveTo>
                    <a:pt x="355" y="525"/>
                  </a:moveTo>
                  <a:cubicBezTo>
                    <a:pt x="351" y="525"/>
                    <a:pt x="347" y="525"/>
                    <a:pt x="343" y="524"/>
                  </a:cubicBezTo>
                  <a:cubicBezTo>
                    <a:pt x="342" y="524"/>
                    <a:pt x="342" y="524"/>
                    <a:pt x="342" y="524"/>
                  </a:cubicBezTo>
                  <a:cubicBezTo>
                    <a:pt x="342" y="523"/>
                    <a:pt x="342" y="523"/>
                    <a:pt x="343" y="523"/>
                  </a:cubicBezTo>
                  <a:cubicBezTo>
                    <a:pt x="347" y="523"/>
                    <a:pt x="351" y="523"/>
                    <a:pt x="355" y="523"/>
                  </a:cubicBezTo>
                  <a:cubicBezTo>
                    <a:pt x="355" y="523"/>
                    <a:pt x="356" y="523"/>
                    <a:pt x="356" y="524"/>
                  </a:cubicBezTo>
                  <a:cubicBezTo>
                    <a:pt x="356" y="524"/>
                    <a:pt x="355" y="524"/>
                    <a:pt x="355" y="525"/>
                  </a:cubicBezTo>
                  <a:cubicBezTo>
                    <a:pt x="355" y="525"/>
                    <a:pt x="355" y="525"/>
                    <a:pt x="355" y="525"/>
                  </a:cubicBezTo>
                  <a:close/>
                  <a:moveTo>
                    <a:pt x="331" y="524"/>
                  </a:moveTo>
                  <a:cubicBezTo>
                    <a:pt x="330" y="524"/>
                    <a:pt x="329" y="523"/>
                    <a:pt x="328" y="523"/>
                  </a:cubicBezTo>
                  <a:cubicBezTo>
                    <a:pt x="325" y="523"/>
                    <a:pt x="322" y="523"/>
                    <a:pt x="319" y="522"/>
                  </a:cubicBezTo>
                  <a:cubicBezTo>
                    <a:pt x="318" y="522"/>
                    <a:pt x="318" y="522"/>
                    <a:pt x="318" y="521"/>
                  </a:cubicBezTo>
                  <a:cubicBezTo>
                    <a:pt x="318" y="521"/>
                    <a:pt x="318" y="521"/>
                    <a:pt x="319" y="521"/>
                  </a:cubicBezTo>
                  <a:cubicBezTo>
                    <a:pt x="322" y="521"/>
                    <a:pt x="325" y="521"/>
                    <a:pt x="328" y="522"/>
                  </a:cubicBezTo>
                  <a:cubicBezTo>
                    <a:pt x="329" y="522"/>
                    <a:pt x="330" y="522"/>
                    <a:pt x="331" y="522"/>
                  </a:cubicBezTo>
                  <a:cubicBezTo>
                    <a:pt x="331" y="522"/>
                    <a:pt x="331" y="523"/>
                    <a:pt x="331" y="523"/>
                  </a:cubicBezTo>
                  <a:cubicBezTo>
                    <a:pt x="331" y="523"/>
                    <a:pt x="331" y="523"/>
                    <a:pt x="331" y="524"/>
                  </a:cubicBezTo>
                  <a:cubicBezTo>
                    <a:pt x="331" y="524"/>
                    <a:pt x="331" y="524"/>
                    <a:pt x="331" y="524"/>
                  </a:cubicBezTo>
                  <a:close/>
                  <a:moveTo>
                    <a:pt x="461" y="461"/>
                  </a:moveTo>
                  <a:cubicBezTo>
                    <a:pt x="458" y="458"/>
                    <a:pt x="455" y="455"/>
                    <a:pt x="452" y="452"/>
                  </a:cubicBezTo>
                  <a:cubicBezTo>
                    <a:pt x="452" y="451"/>
                    <a:pt x="452" y="451"/>
                    <a:pt x="452" y="451"/>
                  </a:cubicBezTo>
                  <a:cubicBezTo>
                    <a:pt x="453" y="450"/>
                    <a:pt x="453" y="451"/>
                    <a:pt x="454" y="451"/>
                  </a:cubicBezTo>
                  <a:cubicBezTo>
                    <a:pt x="456" y="454"/>
                    <a:pt x="459" y="457"/>
                    <a:pt x="462" y="460"/>
                  </a:cubicBezTo>
                  <a:cubicBezTo>
                    <a:pt x="462" y="460"/>
                    <a:pt x="462" y="460"/>
                    <a:pt x="462" y="461"/>
                  </a:cubicBezTo>
                  <a:cubicBezTo>
                    <a:pt x="462" y="461"/>
                    <a:pt x="461" y="461"/>
                    <a:pt x="461" y="461"/>
                  </a:cubicBezTo>
                  <a:cubicBezTo>
                    <a:pt x="461" y="461"/>
                    <a:pt x="461" y="461"/>
                    <a:pt x="461" y="461"/>
                  </a:cubicBezTo>
                  <a:close/>
                  <a:moveTo>
                    <a:pt x="307" y="520"/>
                  </a:moveTo>
                  <a:cubicBezTo>
                    <a:pt x="303" y="520"/>
                    <a:pt x="299" y="519"/>
                    <a:pt x="295" y="518"/>
                  </a:cubicBezTo>
                  <a:cubicBezTo>
                    <a:pt x="294" y="518"/>
                    <a:pt x="294" y="518"/>
                    <a:pt x="294" y="517"/>
                  </a:cubicBezTo>
                  <a:cubicBezTo>
                    <a:pt x="294" y="517"/>
                    <a:pt x="295" y="517"/>
                    <a:pt x="295" y="517"/>
                  </a:cubicBezTo>
                  <a:cubicBezTo>
                    <a:pt x="299" y="517"/>
                    <a:pt x="303" y="518"/>
                    <a:pt x="307" y="519"/>
                  </a:cubicBezTo>
                  <a:cubicBezTo>
                    <a:pt x="307" y="519"/>
                    <a:pt x="308" y="519"/>
                    <a:pt x="308" y="520"/>
                  </a:cubicBezTo>
                  <a:cubicBezTo>
                    <a:pt x="307" y="520"/>
                    <a:pt x="307" y="520"/>
                    <a:pt x="307" y="520"/>
                  </a:cubicBezTo>
                  <a:cubicBezTo>
                    <a:pt x="307" y="520"/>
                    <a:pt x="307" y="520"/>
                    <a:pt x="307" y="520"/>
                  </a:cubicBezTo>
                  <a:close/>
                  <a:moveTo>
                    <a:pt x="445" y="442"/>
                  </a:moveTo>
                  <a:cubicBezTo>
                    <a:pt x="442" y="439"/>
                    <a:pt x="440" y="436"/>
                    <a:pt x="438" y="432"/>
                  </a:cubicBezTo>
                  <a:cubicBezTo>
                    <a:pt x="438" y="432"/>
                    <a:pt x="438" y="432"/>
                    <a:pt x="438" y="431"/>
                  </a:cubicBezTo>
                  <a:cubicBezTo>
                    <a:pt x="439" y="431"/>
                    <a:pt x="439" y="431"/>
                    <a:pt x="439" y="432"/>
                  </a:cubicBezTo>
                  <a:cubicBezTo>
                    <a:pt x="441" y="435"/>
                    <a:pt x="444" y="438"/>
                    <a:pt x="446" y="441"/>
                  </a:cubicBezTo>
                  <a:cubicBezTo>
                    <a:pt x="446" y="442"/>
                    <a:pt x="446" y="442"/>
                    <a:pt x="446" y="442"/>
                  </a:cubicBezTo>
                  <a:cubicBezTo>
                    <a:pt x="446" y="443"/>
                    <a:pt x="446" y="443"/>
                    <a:pt x="446" y="443"/>
                  </a:cubicBezTo>
                  <a:cubicBezTo>
                    <a:pt x="445" y="443"/>
                    <a:pt x="445" y="443"/>
                    <a:pt x="445" y="442"/>
                  </a:cubicBezTo>
                  <a:close/>
                  <a:moveTo>
                    <a:pt x="283" y="516"/>
                  </a:moveTo>
                  <a:cubicBezTo>
                    <a:pt x="279" y="515"/>
                    <a:pt x="275" y="514"/>
                    <a:pt x="271" y="513"/>
                  </a:cubicBezTo>
                  <a:cubicBezTo>
                    <a:pt x="271" y="513"/>
                    <a:pt x="270" y="512"/>
                    <a:pt x="271" y="512"/>
                  </a:cubicBezTo>
                  <a:cubicBezTo>
                    <a:pt x="271" y="512"/>
                    <a:pt x="271" y="511"/>
                    <a:pt x="271" y="511"/>
                  </a:cubicBezTo>
                  <a:cubicBezTo>
                    <a:pt x="275" y="512"/>
                    <a:pt x="279" y="513"/>
                    <a:pt x="283" y="514"/>
                  </a:cubicBezTo>
                  <a:cubicBezTo>
                    <a:pt x="284" y="514"/>
                    <a:pt x="284" y="515"/>
                    <a:pt x="284" y="515"/>
                  </a:cubicBezTo>
                  <a:cubicBezTo>
                    <a:pt x="284" y="515"/>
                    <a:pt x="284" y="516"/>
                    <a:pt x="283" y="516"/>
                  </a:cubicBezTo>
                  <a:cubicBezTo>
                    <a:pt x="283" y="516"/>
                    <a:pt x="283" y="516"/>
                    <a:pt x="283" y="516"/>
                  </a:cubicBezTo>
                  <a:close/>
                  <a:moveTo>
                    <a:pt x="259" y="510"/>
                  </a:moveTo>
                  <a:cubicBezTo>
                    <a:pt x="256" y="509"/>
                    <a:pt x="252" y="508"/>
                    <a:pt x="248" y="506"/>
                  </a:cubicBezTo>
                  <a:cubicBezTo>
                    <a:pt x="247" y="506"/>
                    <a:pt x="247" y="506"/>
                    <a:pt x="247" y="506"/>
                  </a:cubicBezTo>
                  <a:cubicBezTo>
                    <a:pt x="247" y="505"/>
                    <a:pt x="248" y="505"/>
                    <a:pt x="248" y="505"/>
                  </a:cubicBezTo>
                  <a:cubicBezTo>
                    <a:pt x="252" y="506"/>
                    <a:pt x="256" y="507"/>
                    <a:pt x="260" y="508"/>
                  </a:cubicBezTo>
                  <a:cubicBezTo>
                    <a:pt x="260" y="509"/>
                    <a:pt x="260" y="509"/>
                    <a:pt x="260" y="509"/>
                  </a:cubicBezTo>
                  <a:cubicBezTo>
                    <a:pt x="260" y="510"/>
                    <a:pt x="260" y="510"/>
                    <a:pt x="260" y="510"/>
                  </a:cubicBezTo>
                  <a:cubicBezTo>
                    <a:pt x="260" y="510"/>
                    <a:pt x="260" y="510"/>
                    <a:pt x="259" y="510"/>
                  </a:cubicBezTo>
                  <a:close/>
                  <a:moveTo>
                    <a:pt x="432" y="422"/>
                  </a:moveTo>
                  <a:cubicBezTo>
                    <a:pt x="430" y="418"/>
                    <a:pt x="428" y="415"/>
                    <a:pt x="426" y="411"/>
                  </a:cubicBezTo>
                  <a:cubicBezTo>
                    <a:pt x="426" y="411"/>
                    <a:pt x="426" y="410"/>
                    <a:pt x="426" y="410"/>
                  </a:cubicBezTo>
                  <a:cubicBezTo>
                    <a:pt x="426" y="410"/>
                    <a:pt x="426" y="410"/>
                    <a:pt x="426" y="410"/>
                  </a:cubicBezTo>
                  <a:cubicBezTo>
                    <a:pt x="427" y="410"/>
                    <a:pt x="427" y="410"/>
                    <a:pt x="428" y="411"/>
                  </a:cubicBezTo>
                  <a:cubicBezTo>
                    <a:pt x="429" y="414"/>
                    <a:pt x="431" y="418"/>
                    <a:pt x="433" y="421"/>
                  </a:cubicBezTo>
                  <a:cubicBezTo>
                    <a:pt x="433" y="422"/>
                    <a:pt x="433" y="422"/>
                    <a:pt x="433" y="422"/>
                  </a:cubicBezTo>
                  <a:cubicBezTo>
                    <a:pt x="433" y="422"/>
                    <a:pt x="433" y="422"/>
                    <a:pt x="433" y="422"/>
                  </a:cubicBezTo>
                  <a:cubicBezTo>
                    <a:pt x="432" y="422"/>
                    <a:pt x="432" y="422"/>
                    <a:pt x="432" y="422"/>
                  </a:cubicBezTo>
                  <a:close/>
                  <a:moveTo>
                    <a:pt x="236" y="503"/>
                  </a:moveTo>
                  <a:cubicBezTo>
                    <a:pt x="232" y="502"/>
                    <a:pt x="229" y="500"/>
                    <a:pt x="225" y="499"/>
                  </a:cubicBezTo>
                  <a:cubicBezTo>
                    <a:pt x="224" y="499"/>
                    <a:pt x="224" y="498"/>
                    <a:pt x="224" y="498"/>
                  </a:cubicBezTo>
                  <a:cubicBezTo>
                    <a:pt x="225" y="497"/>
                    <a:pt x="225" y="497"/>
                    <a:pt x="225" y="497"/>
                  </a:cubicBezTo>
                  <a:cubicBezTo>
                    <a:pt x="229" y="499"/>
                    <a:pt x="233" y="500"/>
                    <a:pt x="237" y="501"/>
                  </a:cubicBezTo>
                  <a:cubicBezTo>
                    <a:pt x="237" y="502"/>
                    <a:pt x="237" y="502"/>
                    <a:pt x="237" y="502"/>
                  </a:cubicBezTo>
                  <a:cubicBezTo>
                    <a:pt x="237" y="503"/>
                    <a:pt x="237" y="503"/>
                    <a:pt x="237" y="503"/>
                  </a:cubicBezTo>
                  <a:cubicBezTo>
                    <a:pt x="237" y="503"/>
                    <a:pt x="236" y="503"/>
                    <a:pt x="236" y="503"/>
                  </a:cubicBezTo>
                  <a:close/>
                  <a:moveTo>
                    <a:pt x="422" y="401"/>
                  </a:moveTo>
                  <a:cubicBezTo>
                    <a:pt x="422" y="401"/>
                    <a:pt x="421" y="401"/>
                    <a:pt x="421" y="400"/>
                  </a:cubicBezTo>
                  <a:cubicBezTo>
                    <a:pt x="420" y="396"/>
                    <a:pt x="418" y="393"/>
                    <a:pt x="417" y="389"/>
                  </a:cubicBezTo>
                  <a:cubicBezTo>
                    <a:pt x="417" y="388"/>
                    <a:pt x="417" y="388"/>
                    <a:pt x="417" y="388"/>
                  </a:cubicBezTo>
                  <a:cubicBezTo>
                    <a:pt x="418" y="388"/>
                    <a:pt x="418" y="388"/>
                    <a:pt x="418" y="388"/>
                  </a:cubicBezTo>
                  <a:cubicBezTo>
                    <a:pt x="420" y="392"/>
                    <a:pt x="421" y="396"/>
                    <a:pt x="423" y="400"/>
                  </a:cubicBezTo>
                  <a:cubicBezTo>
                    <a:pt x="423" y="400"/>
                    <a:pt x="423" y="400"/>
                    <a:pt x="422" y="401"/>
                  </a:cubicBezTo>
                  <a:cubicBezTo>
                    <a:pt x="422" y="401"/>
                    <a:pt x="422" y="401"/>
                    <a:pt x="422" y="401"/>
                  </a:cubicBezTo>
                  <a:close/>
                  <a:moveTo>
                    <a:pt x="214" y="495"/>
                  </a:moveTo>
                  <a:cubicBezTo>
                    <a:pt x="210" y="493"/>
                    <a:pt x="206" y="491"/>
                    <a:pt x="202" y="490"/>
                  </a:cubicBezTo>
                  <a:cubicBezTo>
                    <a:pt x="202" y="490"/>
                    <a:pt x="202" y="489"/>
                    <a:pt x="202" y="489"/>
                  </a:cubicBezTo>
                  <a:cubicBezTo>
                    <a:pt x="202" y="488"/>
                    <a:pt x="203" y="488"/>
                    <a:pt x="203" y="488"/>
                  </a:cubicBezTo>
                  <a:cubicBezTo>
                    <a:pt x="207" y="490"/>
                    <a:pt x="210" y="492"/>
                    <a:pt x="214" y="493"/>
                  </a:cubicBezTo>
                  <a:cubicBezTo>
                    <a:pt x="215" y="493"/>
                    <a:pt x="215" y="494"/>
                    <a:pt x="215" y="494"/>
                  </a:cubicBezTo>
                  <a:cubicBezTo>
                    <a:pt x="215" y="494"/>
                    <a:pt x="214" y="494"/>
                    <a:pt x="214" y="495"/>
                  </a:cubicBezTo>
                  <a:cubicBezTo>
                    <a:pt x="214" y="495"/>
                    <a:pt x="214" y="495"/>
                    <a:pt x="214" y="495"/>
                  </a:cubicBezTo>
                  <a:close/>
                  <a:moveTo>
                    <a:pt x="191" y="485"/>
                  </a:moveTo>
                  <a:cubicBezTo>
                    <a:pt x="188" y="483"/>
                    <a:pt x="184" y="481"/>
                    <a:pt x="181" y="480"/>
                  </a:cubicBezTo>
                  <a:cubicBezTo>
                    <a:pt x="180" y="479"/>
                    <a:pt x="180" y="479"/>
                    <a:pt x="180" y="479"/>
                  </a:cubicBezTo>
                  <a:cubicBezTo>
                    <a:pt x="180" y="478"/>
                    <a:pt x="181" y="478"/>
                    <a:pt x="181" y="478"/>
                  </a:cubicBezTo>
                  <a:cubicBezTo>
                    <a:pt x="185" y="480"/>
                    <a:pt x="188" y="482"/>
                    <a:pt x="192" y="484"/>
                  </a:cubicBezTo>
                  <a:cubicBezTo>
                    <a:pt x="192" y="484"/>
                    <a:pt x="193" y="484"/>
                    <a:pt x="192" y="485"/>
                  </a:cubicBezTo>
                  <a:cubicBezTo>
                    <a:pt x="192" y="485"/>
                    <a:pt x="192" y="485"/>
                    <a:pt x="192" y="485"/>
                  </a:cubicBezTo>
                  <a:cubicBezTo>
                    <a:pt x="192" y="485"/>
                    <a:pt x="192" y="485"/>
                    <a:pt x="191" y="485"/>
                  </a:cubicBezTo>
                  <a:close/>
                  <a:moveTo>
                    <a:pt x="414" y="378"/>
                  </a:moveTo>
                  <a:cubicBezTo>
                    <a:pt x="414" y="378"/>
                    <a:pt x="413" y="378"/>
                    <a:pt x="413" y="377"/>
                  </a:cubicBezTo>
                  <a:cubicBezTo>
                    <a:pt x="412" y="373"/>
                    <a:pt x="411" y="370"/>
                    <a:pt x="410" y="366"/>
                  </a:cubicBezTo>
                  <a:cubicBezTo>
                    <a:pt x="410" y="365"/>
                    <a:pt x="410" y="365"/>
                    <a:pt x="411" y="365"/>
                  </a:cubicBezTo>
                  <a:cubicBezTo>
                    <a:pt x="411" y="365"/>
                    <a:pt x="411" y="365"/>
                    <a:pt x="412" y="365"/>
                  </a:cubicBezTo>
                  <a:cubicBezTo>
                    <a:pt x="413" y="369"/>
                    <a:pt x="414" y="373"/>
                    <a:pt x="415" y="377"/>
                  </a:cubicBezTo>
                  <a:cubicBezTo>
                    <a:pt x="415" y="377"/>
                    <a:pt x="415" y="378"/>
                    <a:pt x="414" y="378"/>
                  </a:cubicBezTo>
                  <a:cubicBezTo>
                    <a:pt x="414" y="378"/>
                    <a:pt x="414" y="378"/>
                    <a:pt x="414" y="378"/>
                  </a:cubicBezTo>
                  <a:close/>
                  <a:moveTo>
                    <a:pt x="170" y="474"/>
                  </a:moveTo>
                  <a:cubicBezTo>
                    <a:pt x="166" y="472"/>
                    <a:pt x="163" y="470"/>
                    <a:pt x="159" y="468"/>
                  </a:cubicBezTo>
                  <a:cubicBezTo>
                    <a:pt x="159" y="468"/>
                    <a:pt x="159" y="467"/>
                    <a:pt x="159" y="467"/>
                  </a:cubicBezTo>
                  <a:cubicBezTo>
                    <a:pt x="159" y="467"/>
                    <a:pt x="160" y="467"/>
                    <a:pt x="160" y="467"/>
                  </a:cubicBezTo>
                  <a:cubicBezTo>
                    <a:pt x="163" y="469"/>
                    <a:pt x="167" y="471"/>
                    <a:pt x="171" y="473"/>
                  </a:cubicBezTo>
                  <a:cubicBezTo>
                    <a:pt x="171" y="473"/>
                    <a:pt x="171" y="473"/>
                    <a:pt x="171" y="474"/>
                  </a:cubicBezTo>
                  <a:cubicBezTo>
                    <a:pt x="171" y="474"/>
                    <a:pt x="171" y="474"/>
                    <a:pt x="170" y="474"/>
                  </a:cubicBezTo>
                  <a:cubicBezTo>
                    <a:pt x="170" y="474"/>
                    <a:pt x="170" y="474"/>
                    <a:pt x="170" y="474"/>
                  </a:cubicBezTo>
                  <a:close/>
                  <a:moveTo>
                    <a:pt x="408" y="354"/>
                  </a:moveTo>
                  <a:cubicBezTo>
                    <a:pt x="408" y="354"/>
                    <a:pt x="408" y="354"/>
                    <a:pt x="408" y="354"/>
                  </a:cubicBezTo>
                  <a:cubicBezTo>
                    <a:pt x="407" y="350"/>
                    <a:pt x="406" y="346"/>
                    <a:pt x="405" y="342"/>
                  </a:cubicBezTo>
                  <a:cubicBezTo>
                    <a:pt x="405" y="341"/>
                    <a:pt x="406" y="341"/>
                    <a:pt x="406" y="341"/>
                  </a:cubicBezTo>
                  <a:cubicBezTo>
                    <a:pt x="407" y="341"/>
                    <a:pt x="407" y="341"/>
                    <a:pt x="407" y="342"/>
                  </a:cubicBezTo>
                  <a:cubicBezTo>
                    <a:pt x="408" y="346"/>
                    <a:pt x="408" y="350"/>
                    <a:pt x="409" y="353"/>
                  </a:cubicBezTo>
                  <a:cubicBezTo>
                    <a:pt x="409" y="354"/>
                    <a:pt x="409" y="354"/>
                    <a:pt x="409" y="354"/>
                  </a:cubicBezTo>
                  <a:cubicBezTo>
                    <a:pt x="409" y="354"/>
                    <a:pt x="408" y="354"/>
                    <a:pt x="408" y="354"/>
                  </a:cubicBezTo>
                  <a:close/>
                  <a:moveTo>
                    <a:pt x="149" y="462"/>
                  </a:moveTo>
                  <a:cubicBezTo>
                    <a:pt x="145" y="460"/>
                    <a:pt x="142" y="457"/>
                    <a:pt x="139" y="455"/>
                  </a:cubicBezTo>
                  <a:cubicBezTo>
                    <a:pt x="138" y="455"/>
                    <a:pt x="138" y="455"/>
                    <a:pt x="139" y="454"/>
                  </a:cubicBezTo>
                  <a:cubicBezTo>
                    <a:pt x="139" y="454"/>
                    <a:pt x="139" y="454"/>
                    <a:pt x="140" y="454"/>
                  </a:cubicBezTo>
                  <a:cubicBezTo>
                    <a:pt x="143" y="456"/>
                    <a:pt x="146" y="458"/>
                    <a:pt x="150" y="461"/>
                  </a:cubicBezTo>
                  <a:cubicBezTo>
                    <a:pt x="150" y="461"/>
                    <a:pt x="150" y="461"/>
                    <a:pt x="150" y="462"/>
                  </a:cubicBezTo>
                  <a:cubicBezTo>
                    <a:pt x="150" y="462"/>
                    <a:pt x="150" y="462"/>
                    <a:pt x="150" y="462"/>
                  </a:cubicBezTo>
                  <a:cubicBezTo>
                    <a:pt x="149" y="462"/>
                    <a:pt x="149" y="462"/>
                    <a:pt x="149" y="462"/>
                  </a:cubicBezTo>
                  <a:close/>
                  <a:moveTo>
                    <a:pt x="405" y="331"/>
                  </a:moveTo>
                  <a:cubicBezTo>
                    <a:pt x="404" y="331"/>
                    <a:pt x="404" y="330"/>
                    <a:pt x="404" y="330"/>
                  </a:cubicBezTo>
                  <a:cubicBezTo>
                    <a:pt x="403" y="326"/>
                    <a:pt x="403" y="322"/>
                    <a:pt x="403" y="318"/>
                  </a:cubicBezTo>
                  <a:cubicBezTo>
                    <a:pt x="403" y="317"/>
                    <a:pt x="403" y="317"/>
                    <a:pt x="403" y="317"/>
                  </a:cubicBezTo>
                  <a:cubicBezTo>
                    <a:pt x="404" y="317"/>
                    <a:pt x="404" y="317"/>
                    <a:pt x="404" y="318"/>
                  </a:cubicBezTo>
                  <a:cubicBezTo>
                    <a:pt x="405" y="322"/>
                    <a:pt x="405" y="326"/>
                    <a:pt x="405" y="330"/>
                  </a:cubicBezTo>
                  <a:cubicBezTo>
                    <a:pt x="405" y="330"/>
                    <a:pt x="405" y="330"/>
                    <a:pt x="405" y="330"/>
                  </a:cubicBezTo>
                  <a:cubicBezTo>
                    <a:pt x="405" y="330"/>
                    <a:pt x="405" y="331"/>
                    <a:pt x="405" y="331"/>
                  </a:cubicBezTo>
                  <a:close/>
                  <a:moveTo>
                    <a:pt x="129" y="448"/>
                  </a:moveTo>
                  <a:cubicBezTo>
                    <a:pt x="126" y="446"/>
                    <a:pt x="122" y="444"/>
                    <a:pt x="119" y="441"/>
                  </a:cubicBezTo>
                  <a:cubicBezTo>
                    <a:pt x="119" y="441"/>
                    <a:pt x="119" y="440"/>
                    <a:pt x="119" y="440"/>
                  </a:cubicBezTo>
                  <a:cubicBezTo>
                    <a:pt x="119" y="440"/>
                    <a:pt x="120" y="440"/>
                    <a:pt x="120" y="440"/>
                  </a:cubicBezTo>
                  <a:cubicBezTo>
                    <a:pt x="123" y="442"/>
                    <a:pt x="127" y="445"/>
                    <a:pt x="130" y="447"/>
                  </a:cubicBezTo>
                  <a:cubicBezTo>
                    <a:pt x="130" y="447"/>
                    <a:pt x="130" y="448"/>
                    <a:pt x="130" y="448"/>
                  </a:cubicBezTo>
                  <a:cubicBezTo>
                    <a:pt x="130" y="448"/>
                    <a:pt x="130" y="448"/>
                    <a:pt x="130" y="448"/>
                  </a:cubicBezTo>
                  <a:cubicBezTo>
                    <a:pt x="129" y="449"/>
                    <a:pt x="129" y="449"/>
                    <a:pt x="129" y="448"/>
                  </a:cubicBezTo>
                  <a:close/>
                  <a:moveTo>
                    <a:pt x="403" y="306"/>
                  </a:moveTo>
                  <a:cubicBezTo>
                    <a:pt x="402" y="306"/>
                    <a:pt x="402" y="306"/>
                    <a:pt x="402" y="306"/>
                  </a:cubicBezTo>
                  <a:cubicBezTo>
                    <a:pt x="402" y="302"/>
                    <a:pt x="402" y="298"/>
                    <a:pt x="402" y="294"/>
                  </a:cubicBezTo>
                  <a:cubicBezTo>
                    <a:pt x="402" y="293"/>
                    <a:pt x="402" y="293"/>
                    <a:pt x="402" y="293"/>
                  </a:cubicBezTo>
                  <a:cubicBezTo>
                    <a:pt x="403" y="293"/>
                    <a:pt x="403" y="293"/>
                    <a:pt x="403" y="294"/>
                  </a:cubicBezTo>
                  <a:cubicBezTo>
                    <a:pt x="403" y="298"/>
                    <a:pt x="403" y="302"/>
                    <a:pt x="404" y="306"/>
                  </a:cubicBezTo>
                  <a:cubicBezTo>
                    <a:pt x="404" y="306"/>
                    <a:pt x="403" y="306"/>
                    <a:pt x="403" y="306"/>
                  </a:cubicBezTo>
                  <a:cubicBezTo>
                    <a:pt x="403" y="306"/>
                    <a:pt x="403" y="306"/>
                    <a:pt x="403" y="306"/>
                  </a:cubicBezTo>
                  <a:close/>
                  <a:moveTo>
                    <a:pt x="110" y="433"/>
                  </a:moveTo>
                  <a:cubicBezTo>
                    <a:pt x="107" y="431"/>
                    <a:pt x="104" y="428"/>
                    <a:pt x="101" y="426"/>
                  </a:cubicBezTo>
                  <a:cubicBezTo>
                    <a:pt x="100" y="425"/>
                    <a:pt x="100" y="425"/>
                    <a:pt x="101" y="425"/>
                  </a:cubicBezTo>
                  <a:cubicBezTo>
                    <a:pt x="101" y="424"/>
                    <a:pt x="101" y="424"/>
                    <a:pt x="102" y="424"/>
                  </a:cubicBezTo>
                  <a:cubicBezTo>
                    <a:pt x="105" y="427"/>
                    <a:pt x="108" y="430"/>
                    <a:pt x="111" y="432"/>
                  </a:cubicBezTo>
                  <a:cubicBezTo>
                    <a:pt x="111" y="433"/>
                    <a:pt x="111" y="433"/>
                    <a:pt x="111" y="433"/>
                  </a:cubicBezTo>
                  <a:cubicBezTo>
                    <a:pt x="111" y="433"/>
                    <a:pt x="111" y="434"/>
                    <a:pt x="111" y="434"/>
                  </a:cubicBezTo>
                  <a:cubicBezTo>
                    <a:pt x="110" y="434"/>
                    <a:pt x="110" y="434"/>
                    <a:pt x="110" y="433"/>
                  </a:cubicBezTo>
                  <a:close/>
                  <a:moveTo>
                    <a:pt x="403" y="282"/>
                  </a:moveTo>
                  <a:cubicBezTo>
                    <a:pt x="402" y="282"/>
                    <a:pt x="402" y="282"/>
                    <a:pt x="402" y="282"/>
                  </a:cubicBezTo>
                  <a:cubicBezTo>
                    <a:pt x="402" y="278"/>
                    <a:pt x="402" y="273"/>
                    <a:pt x="402" y="269"/>
                  </a:cubicBezTo>
                  <a:cubicBezTo>
                    <a:pt x="402" y="269"/>
                    <a:pt x="403" y="269"/>
                    <a:pt x="403" y="269"/>
                  </a:cubicBezTo>
                  <a:cubicBezTo>
                    <a:pt x="403" y="269"/>
                    <a:pt x="404" y="269"/>
                    <a:pt x="404" y="270"/>
                  </a:cubicBezTo>
                  <a:cubicBezTo>
                    <a:pt x="404" y="274"/>
                    <a:pt x="403" y="278"/>
                    <a:pt x="403" y="282"/>
                  </a:cubicBezTo>
                  <a:cubicBezTo>
                    <a:pt x="403" y="282"/>
                    <a:pt x="403" y="282"/>
                    <a:pt x="403" y="282"/>
                  </a:cubicBezTo>
                  <a:cubicBezTo>
                    <a:pt x="403" y="282"/>
                    <a:pt x="403" y="282"/>
                    <a:pt x="403" y="282"/>
                  </a:cubicBezTo>
                  <a:close/>
                  <a:moveTo>
                    <a:pt x="92" y="417"/>
                  </a:moveTo>
                  <a:cubicBezTo>
                    <a:pt x="89" y="415"/>
                    <a:pt x="86" y="412"/>
                    <a:pt x="83" y="409"/>
                  </a:cubicBezTo>
                  <a:cubicBezTo>
                    <a:pt x="83" y="409"/>
                    <a:pt x="83" y="408"/>
                    <a:pt x="83" y="408"/>
                  </a:cubicBezTo>
                  <a:cubicBezTo>
                    <a:pt x="84" y="407"/>
                    <a:pt x="84" y="407"/>
                    <a:pt x="84" y="408"/>
                  </a:cubicBezTo>
                  <a:cubicBezTo>
                    <a:pt x="87" y="411"/>
                    <a:pt x="90" y="413"/>
                    <a:pt x="93" y="416"/>
                  </a:cubicBezTo>
                  <a:cubicBezTo>
                    <a:pt x="93" y="417"/>
                    <a:pt x="93" y="417"/>
                    <a:pt x="93" y="417"/>
                  </a:cubicBezTo>
                  <a:cubicBezTo>
                    <a:pt x="93" y="417"/>
                    <a:pt x="93" y="417"/>
                    <a:pt x="93" y="417"/>
                  </a:cubicBezTo>
                  <a:cubicBezTo>
                    <a:pt x="92" y="418"/>
                    <a:pt x="92" y="418"/>
                    <a:pt x="92" y="417"/>
                  </a:cubicBezTo>
                  <a:close/>
                  <a:moveTo>
                    <a:pt x="404" y="258"/>
                  </a:moveTo>
                  <a:cubicBezTo>
                    <a:pt x="403" y="258"/>
                    <a:pt x="403" y="258"/>
                    <a:pt x="403" y="257"/>
                  </a:cubicBezTo>
                  <a:cubicBezTo>
                    <a:pt x="403" y="253"/>
                    <a:pt x="404" y="249"/>
                    <a:pt x="404" y="245"/>
                  </a:cubicBezTo>
                  <a:cubicBezTo>
                    <a:pt x="404" y="245"/>
                    <a:pt x="405" y="245"/>
                    <a:pt x="405" y="245"/>
                  </a:cubicBezTo>
                  <a:cubicBezTo>
                    <a:pt x="405" y="245"/>
                    <a:pt x="406" y="245"/>
                    <a:pt x="406" y="246"/>
                  </a:cubicBezTo>
                  <a:cubicBezTo>
                    <a:pt x="405" y="250"/>
                    <a:pt x="405" y="254"/>
                    <a:pt x="405" y="258"/>
                  </a:cubicBezTo>
                  <a:cubicBezTo>
                    <a:pt x="405" y="258"/>
                    <a:pt x="404" y="258"/>
                    <a:pt x="404" y="258"/>
                  </a:cubicBezTo>
                  <a:cubicBezTo>
                    <a:pt x="404" y="258"/>
                    <a:pt x="404" y="258"/>
                    <a:pt x="404" y="258"/>
                  </a:cubicBezTo>
                  <a:close/>
                  <a:moveTo>
                    <a:pt x="75" y="400"/>
                  </a:moveTo>
                  <a:cubicBezTo>
                    <a:pt x="72" y="397"/>
                    <a:pt x="70" y="394"/>
                    <a:pt x="67" y="391"/>
                  </a:cubicBezTo>
                  <a:cubicBezTo>
                    <a:pt x="67" y="390"/>
                    <a:pt x="67" y="390"/>
                    <a:pt x="67" y="390"/>
                  </a:cubicBezTo>
                  <a:cubicBezTo>
                    <a:pt x="68" y="389"/>
                    <a:pt x="68" y="390"/>
                    <a:pt x="68" y="390"/>
                  </a:cubicBezTo>
                  <a:cubicBezTo>
                    <a:pt x="71" y="393"/>
                    <a:pt x="73" y="396"/>
                    <a:pt x="76" y="399"/>
                  </a:cubicBezTo>
                  <a:cubicBezTo>
                    <a:pt x="76" y="399"/>
                    <a:pt x="76" y="400"/>
                    <a:pt x="76" y="400"/>
                  </a:cubicBezTo>
                  <a:cubicBezTo>
                    <a:pt x="76" y="400"/>
                    <a:pt x="76" y="400"/>
                    <a:pt x="76" y="400"/>
                  </a:cubicBezTo>
                  <a:cubicBezTo>
                    <a:pt x="76" y="400"/>
                    <a:pt x="75" y="400"/>
                    <a:pt x="75" y="400"/>
                  </a:cubicBezTo>
                  <a:close/>
                  <a:moveTo>
                    <a:pt x="406" y="234"/>
                  </a:moveTo>
                  <a:cubicBezTo>
                    <a:pt x="406" y="234"/>
                    <a:pt x="405" y="234"/>
                    <a:pt x="406" y="233"/>
                  </a:cubicBezTo>
                  <a:cubicBezTo>
                    <a:pt x="406" y="229"/>
                    <a:pt x="406" y="225"/>
                    <a:pt x="406" y="221"/>
                  </a:cubicBezTo>
                  <a:cubicBezTo>
                    <a:pt x="406" y="221"/>
                    <a:pt x="407" y="221"/>
                    <a:pt x="407" y="221"/>
                  </a:cubicBezTo>
                  <a:cubicBezTo>
                    <a:pt x="408" y="221"/>
                    <a:pt x="408" y="221"/>
                    <a:pt x="408" y="221"/>
                  </a:cubicBezTo>
                  <a:cubicBezTo>
                    <a:pt x="408" y="225"/>
                    <a:pt x="407" y="230"/>
                    <a:pt x="407" y="234"/>
                  </a:cubicBezTo>
                  <a:cubicBezTo>
                    <a:pt x="407" y="234"/>
                    <a:pt x="407" y="234"/>
                    <a:pt x="407" y="234"/>
                  </a:cubicBezTo>
                  <a:cubicBezTo>
                    <a:pt x="406" y="234"/>
                    <a:pt x="406" y="234"/>
                    <a:pt x="406" y="234"/>
                  </a:cubicBezTo>
                  <a:close/>
                  <a:moveTo>
                    <a:pt x="60" y="381"/>
                  </a:moveTo>
                  <a:cubicBezTo>
                    <a:pt x="57" y="378"/>
                    <a:pt x="55" y="375"/>
                    <a:pt x="52" y="372"/>
                  </a:cubicBezTo>
                  <a:cubicBezTo>
                    <a:pt x="52" y="371"/>
                    <a:pt x="52" y="371"/>
                    <a:pt x="53" y="371"/>
                  </a:cubicBezTo>
                  <a:cubicBezTo>
                    <a:pt x="53" y="370"/>
                    <a:pt x="54" y="370"/>
                    <a:pt x="54" y="371"/>
                  </a:cubicBezTo>
                  <a:cubicBezTo>
                    <a:pt x="56" y="374"/>
                    <a:pt x="58" y="377"/>
                    <a:pt x="61" y="380"/>
                  </a:cubicBezTo>
                  <a:cubicBezTo>
                    <a:pt x="61" y="381"/>
                    <a:pt x="61" y="381"/>
                    <a:pt x="61" y="382"/>
                  </a:cubicBezTo>
                  <a:cubicBezTo>
                    <a:pt x="61" y="382"/>
                    <a:pt x="61" y="382"/>
                    <a:pt x="61" y="382"/>
                  </a:cubicBezTo>
                  <a:cubicBezTo>
                    <a:pt x="60" y="382"/>
                    <a:pt x="60" y="382"/>
                    <a:pt x="60" y="381"/>
                  </a:cubicBezTo>
                  <a:close/>
                  <a:moveTo>
                    <a:pt x="407" y="210"/>
                  </a:moveTo>
                  <a:cubicBezTo>
                    <a:pt x="407" y="210"/>
                    <a:pt x="407" y="210"/>
                    <a:pt x="407" y="209"/>
                  </a:cubicBezTo>
                  <a:cubicBezTo>
                    <a:pt x="407" y="205"/>
                    <a:pt x="406" y="201"/>
                    <a:pt x="406" y="197"/>
                  </a:cubicBezTo>
                  <a:cubicBezTo>
                    <a:pt x="406" y="197"/>
                    <a:pt x="406" y="197"/>
                    <a:pt x="407" y="197"/>
                  </a:cubicBezTo>
                  <a:cubicBezTo>
                    <a:pt x="407" y="197"/>
                    <a:pt x="408" y="197"/>
                    <a:pt x="408" y="197"/>
                  </a:cubicBezTo>
                  <a:cubicBezTo>
                    <a:pt x="408" y="201"/>
                    <a:pt x="408" y="205"/>
                    <a:pt x="408" y="209"/>
                  </a:cubicBezTo>
                  <a:cubicBezTo>
                    <a:pt x="408" y="210"/>
                    <a:pt x="408" y="210"/>
                    <a:pt x="408" y="210"/>
                  </a:cubicBezTo>
                  <a:cubicBezTo>
                    <a:pt x="408" y="210"/>
                    <a:pt x="408" y="210"/>
                    <a:pt x="407" y="210"/>
                  </a:cubicBezTo>
                  <a:close/>
                  <a:moveTo>
                    <a:pt x="46" y="362"/>
                  </a:moveTo>
                  <a:cubicBezTo>
                    <a:pt x="44" y="358"/>
                    <a:pt x="41" y="355"/>
                    <a:pt x="39" y="351"/>
                  </a:cubicBezTo>
                  <a:cubicBezTo>
                    <a:pt x="39" y="351"/>
                    <a:pt x="39" y="350"/>
                    <a:pt x="40" y="350"/>
                  </a:cubicBezTo>
                  <a:cubicBezTo>
                    <a:pt x="40" y="350"/>
                    <a:pt x="41" y="350"/>
                    <a:pt x="41" y="351"/>
                  </a:cubicBezTo>
                  <a:cubicBezTo>
                    <a:pt x="43" y="354"/>
                    <a:pt x="45" y="357"/>
                    <a:pt x="47" y="361"/>
                  </a:cubicBezTo>
                  <a:cubicBezTo>
                    <a:pt x="47" y="361"/>
                    <a:pt x="47" y="362"/>
                    <a:pt x="47" y="362"/>
                  </a:cubicBezTo>
                  <a:cubicBezTo>
                    <a:pt x="47" y="362"/>
                    <a:pt x="47" y="362"/>
                    <a:pt x="47" y="362"/>
                  </a:cubicBezTo>
                  <a:cubicBezTo>
                    <a:pt x="46" y="362"/>
                    <a:pt x="46" y="362"/>
                    <a:pt x="46" y="362"/>
                  </a:cubicBezTo>
                  <a:close/>
                  <a:moveTo>
                    <a:pt x="406" y="186"/>
                  </a:moveTo>
                  <a:cubicBezTo>
                    <a:pt x="405" y="186"/>
                    <a:pt x="405" y="186"/>
                    <a:pt x="405" y="185"/>
                  </a:cubicBezTo>
                  <a:cubicBezTo>
                    <a:pt x="404" y="181"/>
                    <a:pt x="404" y="177"/>
                    <a:pt x="403" y="174"/>
                  </a:cubicBezTo>
                  <a:cubicBezTo>
                    <a:pt x="403" y="173"/>
                    <a:pt x="403" y="173"/>
                    <a:pt x="404" y="173"/>
                  </a:cubicBezTo>
                  <a:cubicBezTo>
                    <a:pt x="404" y="173"/>
                    <a:pt x="404" y="173"/>
                    <a:pt x="404" y="173"/>
                  </a:cubicBezTo>
                  <a:cubicBezTo>
                    <a:pt x="405" y="177"/>
                    <a:pt x="406" y="181"/>
                    <a:pt x="406" y="185"/>
                  </a:cubicBezTo>
                  <a:cubicBezTo>
                    <a:pt x="406" y="186"/>
                    <a:pt x="406" y="186"/>
                    <a:pt x="406" y="186"/>
                  </a:cubicBezTo>
                  <a:cubicBezTo>
                    <a:pt x="406" y="186"/>
                    <a:pt x="406" y="186"/>
                    <a:pt x="406" y="186"/>
                  </a:cubicBezTo>
                  <a:close/>
                  <a:moveTo>
                    <a:pt x="34" y="341"/>
                  </a:moveTo>
                  <a:cubicBezTo>
                    <a:pt x="32" y="337"/>
                    <a:pt x="30" y="334"/>
                    <a:pt x="28" y="330"/>
                  </a:cubicBezTo>
                  <a:cubicBezTo>
                    <a:pt x="28" y="330"/>
                    <a:pt x="28" y="329"/>
                    <a:pt x="28" y="329"/>
                  </a:cubicBezTo>
                  <a:cubicBezTo>
                    <a:pt x="28" y="329"/>
                    <a:pt x="28" y="329"/>
                    <a:pt x="28" y="329"/>
                  </a:cubicBezTo>
                  <a:cubicBezTo>
                    <a:pt x="29" y="329"/>
                    <a:pt x="29" y="329"/>
                    <a:pt x="29" y="329"/>
                  </a:cubicBezTo>
                  <a:cubicBezTo>
                    <a:pt x="31" y="333"/>
                    <a:pt x="33" y="336"/>
                    <a:pt x="35" y="340"/>
                  </a:cubicBezTo>
                  <a:cubicBezTo>
                    <a:pt x="35" y="340"/>
                    <a:pt x="35" y="341"/>
                    <a:pt x="35" y="341"/>
                  </a:cubicBezTo>
                  <a:cubicBezTo>
                    <a:pt x="35" y="341"/>
                    <a:pt x="35" y="341"/>
                    <a:pt x="35" y="341"/>
                  </a:cubicBezTo>
                  <a:cubicBezTo>
                    <a:pt x="34" y="341"/>
                    <a:pt x="34" y="341"/>
                    <a:pt x="34" y="341"/>
                  </a:cubicBezTo>
                  <a:close/>
                  <a:moveTo>
                    <a:pt x="401" y="162"/>
                  </a:moveTo>
                  <a:cubicBezTo>
                    <a:pt x="401" y="162"/>
                    <a:pt x="401" y="162"/>
                    <a:pt x="400" y="162"/>
                  </a:cubicBezTo>
                  <a:cubicBezTo>
                    <a:pt x="399" y="158"/>
                    <a:pt x="398" y="154"/>
                    <a:pt x="397" y="150"/>
                  </a:cubicBezTo>
                  <a:cubicBezTo>
                    <a:pt x="397" y="150"/>
                    <a:pt x="397" y="149"/>
                    <a:pt x="398" y="149"/>
                  </a:cubicBezTo>
                  <a:cubicBezTo>
                    <a:pt x="398" y="149"/>
                    <a:pt x="398" y="149"/>
                    <a:pt x="399" y="150"/>
                  </a:cubicBezTo>
                  <a:cubicBezTo>
                    <a:pt x="400" y="154"/>
                    <a:pt x="401" y="158"/>
                    <a:pt x="402" y="161"/>
                  </a:cubicBezTo>
                  <a:cubicBezTo>
                    <a:pt x="402" y="162"/>
                    <a:pt x="402" y="162"/>
                    <a:pt x="401" y="162"/>
                  </a:cubicBezTo>
                  <a:cubicBezTo>
                    <a:pt x="401" y="162"/>
                    <a:pt x="401" y="162"/>
                    <a:pt x="401" y="162"/>
                  </a:cubicBezTo>
                  <a:close/>
                  <a:moveTo>
                    <a:pt x="24" y="319"/>
                  </a:moveTo>
                  <a:cubicBezTo>
                    <a:pt x="24" y="319"/>
                    <a:pt x="23" y="319"/>
                    <a:pt x="23" y="319"/>
                  </a:cubicBezTo>
                  <a:cubicBezTo>
                    <a:pt x="21" y="315"/>
                    <a:pt x="20" y="311"/>
                    <a:pt x="19" y="308"/>
                  </a:cubicBezTo>
                  <a:cubicBezTo>
                    <a:pt x="18" y="307"/>
                    <a:pt x="19" y="307"/>
                    <a:pt x="19" y="307"/>
                  </a:cubicBezTo>
                  <a:cubicBezTo>
                    <a:pt x="19" y="307"/>
                    <a:pt x="20" y="307"/>
                    <a:pt x="20" y="307"/>
                  </a:cubicBezTo>
                  <a:cubicBezTo>
                    <a:pt x="21" y="311"/>
                    <a:pt x="23" y="315"/>
                    <a:pt x="24" y="318"/>
                  </a:cubicBezTo>
                  <a:cubicBezTo>
                    <a:pt x="25" y="319"/>
                    <a:pt x="24" y="319"/>
                    <a:pt x="24" y="319"/>
                  </a:cubicBezTo>
                  <a:cubicBezTo>
                    <a:pt x="24" y="319"/>
                    <a:pt x="24" y="319"/>
                    <a:pt x="24" y="319"/>
                  </a:cubicBezTo>
                  <a:close/>
                  <a:moveTo>
                    <a:pt x="394" y="139"/>
                  </a:moveTo>
                  <a:cubicBezTo>
                    <a:pt x="394" y="139"/>
                    <a:pt x="393" y="139"/>
                    <a:pt x="393" y="139"/>
                  </a:cubicBezTo>
                  <a:cubicBezTo>
                    <a:pt x="392" y="135"/>
                    <a:pt x="390" y="131"/>
                    <a:pt x="389" y="128"/>
                  </a:cubicBezTo>
                  <a:cubicBezTo>
                    <a:pt x="389" y="127"/>
                    <a:pt x="389" y="127"/>
                    <a:pt x="389" y="127"/>
                  </a:cubicBezTo>
                  <a:cubicBezTo>
                    <a:pt x="389" y="127"/>
                    <a:pt x="390" y="127"/>
                    <a:pt x="390" y="127"/>
                  </a:cubicBezTo>
                  <a:cubicBezTo>
                    <a:pt x="392" y="131"/>
                    <a:pt x="393" y="135"/>
                    <a:pt x="395" y="138"/>
                  </a:cubicBezTo>
                  <a:cubicBezTo>
                    <a:pt x="395" y="139"/>
                    <a:pt x="395" y="139"/>
                    <a:pt x="394" y="139"/>
                  </a:cubicBezTo>
                  <a:cubicBezTo>
                    <a:pt x="394" y="139"/>
                    <a:pt x="394" y="139"/>
                    <a:pt x="394" y="139"/>
                  </a:cubicBezTo>
                  <a:close/>
                  <a:moveTo>
                    <a:pt x="15" y="297"/>
                  </a:moveTo>
                  <a:cubicBezTo>
                    <a:pt x="15" y="297"/>
                    <a:pt x="15" y="297"/>
                    <a:pt x="15" y="296"/>
                  </a:cubicBezTo>
                  <a:cubicBezTo>
                    <a:pt x="13" y="292"/>
                    <a:pt x="12" y="289"/>
                    <a:pt x="11" y="285"/>
                  </a:cubicBezTo>
                  <a:cubicBezTo>
                    <a:pt x="11" y="284"/>
                    <a:pt x="11" y="284"/>
                    <a:pt x="12" y="284"/>
                  </a:cubicBezTo>
                  <a:cubicBezTo>
                    <a:pt x="12" y="284"/>
                    <a:pt x="12" y="284"/>
                    <a:pt x="12" y="284"/>
                  </a:cubicBezTo>
                  <a:cubicBezTo>
                    <a:pt x="14" y="288"/>
                    <a:pt x="15" y="292"/>
                    <a:pt x="16" y="296"/>
                  </a:cubicBezTo>
                  <a:cubicBezTo>
                    <a:pt x="16" y="296"/>
                    <a:pt x="16" y="297"/>
                    <a:pt x="16" y="297"/>
                  </a:cubicBezTo>
                  <a:cubicBezTo>
                    <a:pt x="16" y="297"/>
                    <a:pt x="16" y="297"/>
                    <a:pt x="15" y="297"/>
                  </a:cubicBezTo>
                  <a:close/>
                  <a:moveTo>
                    <a:pt x="384" y="117"/>
                  </a:moveTo>
                  <a:cubicBezTo>
                    <a:pt x="382" y="113"/>
                    <a:pt x="380" y="110"/>
                    <a:pt x="378" y="106"/>
                  </a:cubicBezTo>
                  <a:cubicBezTo>
                    <a:pt x="378" y="106"/>
                    <a:pt x="378" y="105"/>
                    <a:pt x="378" y="105"/>
                  </a:cubicBezTo>
                  <a:cubicBezTo>
                    <a:pt x="378" y="105"/>
                    <a:pt x="379" y="105"/>
                    <a:pt x="379" y="106"/>
                  </a:cubicBezTo>
                  <a:cubicBezTo>
                    <a:pt x="381" y="109"/>
                    <a:pt x="383" y="113"/>
                    <a:pt x="385" y="116"/>
                  </a:cubicBezTo>
                  <a:cubicBezTo>
                    <a:pt x="385" y="117"/>
                    <a:pt x="385" y="117"/>
                    <a:pt x="385" y="117"/>
                  </a:cubicBezTo>
                  <a:cubicBezTo>
                    <a:pt x="385" y="117"/>
                    <a:pt x="385" y="117"/>
                    <a:pt x="385" y="117"/>
                  </a:cubicBezTo>
                  <a:cubicBezTo>
                    <a:pt x="384" y="117"/>
                    <a:pt x="384" y="117"/>
                    <a:pt x="384" y="117"/>
                  </a:cubicBezTo>
                  <a:close/>
                  <a:moveTo>
                    <a:pt x="9" y="274"/>
                  </a:moveTo>
                  <a:cubicBezTo>
                    <a:pt x="8" y="274"/>
                    <a:pt x="8" y="273"/>
                    <a:pt x="8" y="273"/>
                  </a:cubicBezTo>
                  <a:cubicBezTo>
                    <a:pt x="7" y="269"/>
                    <a:pt x="6" y="265"/>
                    <a:pt x="5" y="261"/>
                  </a:cubicBezTo>
                  <a:cubicBezTo>
                    <a:pt x="5" y="261"/>
                    <a:pt x="6" y="260"/>
                    <a:pt x="6" y="260"/>
                  </a:cubicBezTo>
                  <a:cubicBezTo>
                    <a:pt x="6" y="260"/>
                    <a:pt x="7" y="260"/>
                    <a:pt x="7" y="261"/>
                  </a:cubicBezTo>
                  <a:cubicBezTo>
                    <a:pt x="8" y="265"/>
                    <a:pt x="9" y="269"/>
                    <a:pt x="9" y="273"/>
                  </a:cubicBezTo>
                  <a:cubicBezTo>
                    <a:pt x="10" y="273"/>
                    <a:pt x="9" y="273"/>
                    <a:pt x="9" y="273"/>
                  </a:cubicBezTo>
                  <a:cubicBezTo>
                    <a:pt x="9" y="274"/>
                    <a:pt x="9" y="274"/>
                    <a:pt x="9" y="274"/>
                  </a:cubicBezTo>
                  <a:close/>
                  <a:moveTo>
                    <a:pt x="371" y="96"/>
                  </a:moveTo>
                  <a:cubicBezTo>
                    <a:pt x="369" y="93"/>
                    <a:pt x="367" y="89"/>
                    <a:pt x="365" y="86"/>
                  </a:cubicBezTo>
                  <a:cubicBezTo>
                    <a:pt x="364" y="86"/>
                    <a:pt x="364" y="85"/>
                    <a:pt x="365" y="85"/>
                  </a:cubicBezTo>
                  <a:cubicBezTo>
                    <a:pt x="365" y="85"/>
                    <a:pt x="365" y="85"/>
                    <a:pt x="366" y="85"/>
                  </a:cubicBezTo>
                  <a:cubicBezTo>
                    <a:pt x="368" y="89"/>
                    <a:pt x="370" y="92"/>
                    <a:pt x="373" y="95"/>
                  </a:cubicBezTo>
                  <a:cubicBezTo>
                    <a:pt x="373" y="96"/>
                    <a:pt x="373" y="96"/>
                    <a:pt x="372" y="96"/>
                  </a:cubicBezTo>
                  <a:cubicBezTo>
                    <a:pt x="372" y="96"/>
                    <a:pt x="372" y="96"/>
                    <a:pt x="372" y="96"/>
                  </a:cubicBezTo>
                  <a:cubicBezTo>
                    <a:pt x="372" y="97"/>
                    <a:pt x="372" y="96"/>
                    <a:pt x="371" y="96"/>
                  </a:cubicBezTo>
                  <a:close/>
                  <a:moveTo>
                    <a:pt x="4" y="250"/>
                  </a:moveTo>
                  <a:cubicBezTo>
                    <a:pt x="4" y="250"/>
                    <a:pt x="3" y="250"/>
                    <a:pt x="3" y="249"/>
                  </a:cubicBezTo>
                  <a:cubicBezTo>
                    <a:pt x="3" y="245"/>
                    <a:pt x="2" y="241"/>
                    <a:pt x="2" y="237"/>
                  </a:cubicBezTo>
                  <a:cubicBezTo>
                    <a:pt x="2" y="237"/>
                    <a:pt x="2" y="236"/>
                    <a:pt x="2" y="236"/>
                  </a:cubicBezTo>
                  <a:cubicBezTo>
                    <a:pt x="3" y="236"/>
                    <a:pt x="3" y="237"/>
                    <a:pt x="3" y="237"/>
                  </a:cubicBezTo>
                  <a:cubicBezTo>
                    <a:pt x="4" y="241"/>
                    <a:pt x="4" y="245"/>
                    <a:pt x="5" y="249"/>
                  </a:cubicBezTo>
                  <a:cubicBezTo>
                    <a:pt x="5" y="249"/>
                    <a:pt x="5" y="250"/>
                    <a:pt x="4" y="250"/>
                  </a:cubicBezTo>
                  <a:cubicBezTo>
                    <a:pt x="4" y="250"/>
                    <a:pt x="4" y="250"/>
                    <a:pt x="4" y="250"/>
                  </a:cubicBezTo>
                  <a:close/>
                  <a:moveTo>
                    <a:pt x="357" y="77"/>
                  </a:moveTo>
                  <a:cubicBezTo>
                    <a:pt x="355" y="74"/>
                    <a:pt x="352" y="71"/>
                    <a:pt x="349" y="68"/>
                  </a:cubicBezTo>
                  <a:cubicBezTo>
                    <a:pt x="349" y="67"/>
                    <a:pt x="349" y="67"/>
                    <a:pt x="349" y="67"/>
                  </a:cubicBezTo>
                  <a:cubicBezTo>
                    <a:pt x="349" y="66"/>
                    <a:pt x="350" y="66"/>
                    <a:pt x="350" y="67"/>
                  </a:cubicBezTo>
                  <a:cubicBezTo>
                    <a:pt x="353" y="70"/>
                    <a:pt x="356" y="73"/>
                    <a:pt x="358" y="76"/>
                  </a:cubicBezTo>
                  <a:cubicBezTo>
                    <a:pt x="359" y="76"/>
                    <a:pt x="358" y="77"/>
                    <a:pt x="358" y="77"/>
                  </a:cubicBezTo>
                  <a:cubicBezTo>
                    <a:pt x="358" y="77"/>
                    <a:pt x="358" y="77"/>
                    <a:pt x="358" y="77"/>
                  </a:cubicBezTo>
                  <a:cubicBezTo>
                    <a:pt x="358" y="77"/>
                    <a:pt x="357" y="77"/>
                    <a:pt x="357" y="77"/>
                  </a:cubicBezTo>
                  <a:close/>
                  <a:moveTo>
                    <a:pt x="2" y="226"/>
                  </a:moveTo>
                  <a:cubicBezTo>
                    <a:pt x="1" y="226"/>
                    <a:pt x="1" y="226"/>
                    <a:pt x="1" y="225"/>
                  </a:cubicBezTo>
                  <a:cubicBezTo>
                    <a:pt x="1" y="221"/>
                    <a:pt x="0" y="217"/>
                    <a:pt x="0" y="213"/>
                  </a:cubicBezTo>
                  <a:cubicBezTo>
                    <a:pt x="0" y="213"/>
                    <a:pt x="1" y="212"/>
                    <a:pt x="1" y="212"/>
                  </a:cubicBezTo>
                  <a:cubicBezTo>
                    <a:pt x="2" y="212"/>
                    <a:pt x="2" y="213"/>
                    <a:pt x="2" y="213"/>
                  </a:cubicBezTo>
                  <a:cubicBezTo>
                    <a:pt x="2" y="217"/>
                    <a:pt x="2" y="221"/>
                    <a:pt x="2" y="225"/>
                  </a:cubicBezTo>
                  <a:cubicBezTo>
                    <a:pt x="2" y="225"/>
                    <a:pt x="2" y="226"/>
                    <a:pt x="2" y="226"/>
                  </a:cubicBezTo>
                  <a:cubicBezTo>
                    <a:pt x="2" y="226"/>
                    <a:pt x="2" y="226"/>
                    <a:pt x="2" y="226"/>
                  </a:cubicBezTo>
                  <a:close/>
                  <a:moveTo>
                    <a:pt x="341" y="59"/>
                  </a:moveTo>
                  <a:cubicBezTo>
                    <a:pt x="340" y="58"/>
                    <a:pt x="339" y="57"/>
                    <a:pt x="338" y="56"/>
                  </a:cubicBezTo>
                  <a:cubicBezTo>
                    <a:pt x="336" y="55"/>
                    <a:pt x="334" y="53"/>
                    <a:pt x="332" y="51"/>
                  </a:cubicBezTo>
                  <a:cubicBezTo>
                    <a:pt x="331" y="51"/>
                    <a:pt x="331" y="50"/>
                    <a:pt x="332" y="50"/>
                  </a:cubicBezTo>
                  <a:cubicBezTo>
                    <a:pt x="332" y="50"/>
                    <a:pt x="332" y="50"/>
                    <a:pt x="333" y="50"/>
                  </a:cubicBezTo>
                  <a:cubicBezTo>
                    <a:pt x="335" y="52"/>
                    <a:pt x="337" y="53"/>
                    <a:pt x="339" y="55"/>
                  </a:cubicBezTo>
                  <a:cubicBezTo>
                    <a:pt x="340" y="56"/>
                    <a:pt x="341" y="57"/>
                    <a:pt x="342" y="58"/>
                  </a:cubicBezTo>
                  <a:cubicBezTo>
                    <a:pt x="342" y="58"/>
                    <a:pt x="342" y="59"/>
                    <a:pt x="342" y="59"/>
                  </a:cubicBezTo>
                  <a:cubicBezTo>
                    <a:pt x="342" y="59"/>
                    <a:pt x="342" y="59"/>
                    <a:pt x="342" y="59"/>
                  </a:cubicBezTo>
                  <a:cubicBezTo>
                    <a:pt x="341" y="59"/>
                    <a:pt x="341" y="59"/>
                    <a:pt x="341" y="59"/>
                  </a:cubicBezTo>
                  <a:close/>
                  <a:moveTo>
                    <a:pt x="1" y="202"/>
                  </a:moveTo>
                  <a:cubicBezTo>
                    <a:pt x="1" y="202"/>
                    <a:pt x="0" y="201"/>
                    <a:pt x="0" y="201"/>
                  </a:cubicBezTo>
                  <a:cubicBezTo>
                    <a:pt x="1" y="197"/>
                    <a:pt x="1" y="193"/>
                    <a:pt x="1" y="189"/>
                  </a:cubicBezTo>
                  <a:cubicBezTo>
                    <a:pt x="1" y="188"/>
                    <a:pt x="1" y="188"/>
                    <a:pt x="2" y="188"/>
                  </a:cubicBezTo>
                  <a:cubicBezTo>
                    <a:pt x="2" y="188"/>
                    <a:pt x="3" y="189"/>
                    <a:pt x="3" y="189"/>
                  </a:cubicBezTo>
                  <a:cubicBezTo>
                    <a:pt x="2" y="193"/>
                    <a:pt x="2" y="197"/>
                    <a:pt x="2" y="201"/>
                  </a:cubicBezTo>
                  <a:cubicBezTo>
                    <a:pt x="2" y="201"/>
                    <a:pt x="2" y="202"/>
                    <a:pt x="2" y="202"/>
                  </a:cubicBezTo>
                  <a:cubicBezTo>
                    <a:pt x="1" y="202"/>
                    <a:pt x="1" y="202"/>
                    <a:pt x="1" y="202"/>
                  </a:cubicBezTo>
                  <a:close/>
                  <a:moveTo>
                    <a:pt x="322" y="44"/>
                  </a:moveTo>
                  <a:cubicBezTo>
                    <a:pt x="319" y="41"/>
                    <a:pt x="316" y="39"/>
                    <a:pt x="313" y="37"/>
                  </a:cubicBezTo>
                  <a:cubicBezTo>
                    <a:pt x="312" y="36"/>
                    <a:pt x="312" y="36"/>
                    <a:pt x="312" y="35"/>
                  </a:cubicBezTo>
                  <a:cubicBezTo>
                    <a:pt x="313" y="35"/>
                    <a:pt x="313" y="35"/>
                    <a:pt x="314" y="35"/>
                  </a:cubicBezTo>
                  <a:cubicBezTo>
                    <a:pt x="317" y="38"/>
                    <a:pt x="320" y="40"/>
                    <a:pt x="323" y="42"/>
                  </a:cubicBezTo>
                  <a:cubicBezTo>
                    <a:pt x="324" y="43"/>
                    <a:pt x="324" y="43"/>
                    <a:pt x="323" y="43"/>
                  </a:cubicBezTo>
                  <a:cubicBezTo>
                    <a:pt x="323" y="44"/>
                    <a:pt x="323" y="44"/>
                    <a:pt x="323" y="44"/>
                  </a:cubicBezTo>
                  <a:cubicBezTo>
                    <a:pt x="323" y="44"/>
                    <a:pt x="323" y="44"/>
                    <a:pt x="322" y="44"/>
                  </a:cubicBezTo>
                  <a:close/>
                  <a:moveTo>
                    <a:pt x="3" y="178"/>
                  </a:moveTo>
                  <a:cubicBezTo>
                    <a:pt x="3" y="178"/>
                    <a:pt x="2" y="177"/>
                    <a:pt x="2" y="177"/>
                  </a:cubicBezTo>
                  <a:cubicBezTo>
                    <a:pt x="3" y="173"/>
                    <a:pt x="3" y="169"/>
                    <a:pt x="4" y="165"/>
                  </a:cubicBezTo>
                  <a:cubicBezTo>
                    <a:pt x="4" y="164"/>
                    <a:pt x="5" y="164"/>
                    <a:pt x="5" y="164"/>
                  </a:cubicBezTo>
                  <a:cubicBezTo>
                    <a:pt x="5" y="164"/>
                    <a:pt x="6" y="165"/>
                    <a:pt x="6" y="165"/>
                  </a:cubicBezTo>
                  <a:cubicBezTo>
                    <a:pt x="5" y="169"/>
                    <a:pt x="4" y="173"/>
                    <a:pt x="4" y="177"/>
                  </a:cubicBezTo>
                  <a:cubicBezTo>
                    <a:pt x="4" y="177"/>
                    <a:pt x="4" y="178"/>
                    <a:pt x="3" y="178"/>
                  </a:cubicBezTo>
                  <a:cubicBezTo>
                    <a:pt x="3" y="178"/>
                    <a:pt x="3" y="178"/>
                    <a:pt x="3" y="178"/>
                  </a:cubicBezTo>
                  <a:close/>
                  <a:moveTo>
                    <a:pt x="303" y="30"/>
                  </a:moveTo>
                  <a:cubicBezTo>
                    <a:pt x="299" y="28"/>
                    <a:pt x="296" y="26"/>
                    <a:pt x="292" y="24"/>
                  </a:cubicBezTo>
                  <a:cubicBezTo>
                    <a:pt x="292" y="24"/>
                    <a:pt x="292" y="24"/>
                    <a:pt x="292" y="23"/>
                  </a:cubicBezTo>
                  <a:cubicBezTo>
                    <a:pt x="292" y="23"/>
                    <a:pt x="292" y="23"/>
                    <a:pt x="293" y="23"/>
                  </a:cubicBezTo>
                  <a:cubicBezTo>
                    <a:pt x="296" y="25"/>
                    <a:pt x="300" y="27"/>
                    <a:pt x="303" y="29"/>
                  </a:cubicBezTo>
                  <a:cubicBezTo>
                    <a:pt x="304" y="29"/>
                    <a:pt x="304" y="29"/>
                    <a:pt x="304" y="30"/>
                  </a:cubicBezTo>
                  <a:cubicBezTo>
                    <a:pt x="304" y="30"/>
                    <a:pt x="303" y="30"/>
                    <a:pt x="303" y="30"/>
                  </a:cubicBezTo>
                  <a:cubicBezTo>
                    <a:pt x="303" y="30"/>
                    <a:pt x="303" y="30"/>
                    <a:pt x="303" y="30"/>
                  </a:cubicBezTo>
                  <a:close/>
                  <a:moveTo>
                    <a:pt x="7" y="154"/>
                  </a:moveTo>
                  <a:cubicBezTo>
                    <a:pt x="7" y="154"/>
                    <a:pt x="6" y="153"/>
                    <a:pt x="7" y="153"/>
                  </a:cubicBezTo>
                  <a:cubicBezTo>
                    <a:pt x="7" y="149"/>
                    <a:pt x="8" y="145"/>
                    <a:pt x="10" y="141"/>
                  </a:cubicBezTo>
                  <a:cubicBezTo>
                    <a:pt x="10" y="141"/>
                    <a:pt x="10" y="141"/>
                    <a:pt x="11" y="141"/>
                  </a:cubicBezTo>
                  <a:cubicBezTo>
                    <a:pt x="11" y="141"/>
                    <a:pt x="11" y="141"/>
                    <a:pt x="11" y="142"/>
                  </a:cubicBezTo>
                  <a:cubicBezTo>
                    <a:pt x="10" y="146"/>
                    <a:pt x="9" y="149"/>
                    <a:pt x="8" y="153"/>
                  </a:cubicBezTo>
                  <a:cubicBezTo>
                    <a:pt x="8" y="154"/>
                    <a:pt x="8" y="154"/>
                    <a:pt x="8" y="154"/>
                  </a:cubicBezTo>
                  <a:cubicBezTo>
                    <a:pt x="7" y="154"/>
                    <a:pt x="7" y="154"/>
                    <a:pt x="7" y="154"/>
                  </a:cubicBezTo>
                  <a:close/>
                  <a:moveTo>
                    <a:pt x="281" y="19"/>
                  </a:moveTo>
                  <a:cubicBezTo>
                    <a:pt x="278" y="17"/>
                    <a:pt x="274" y="16"/>
                    <a:pt x="270" y="14"/>
                  </a:cubicBezTo>
                  <a:cubicBezTo>
                    <a:pt x="270" y="14"/>
                    <a:pt x="270" y="14"/>
                    <a:pt x="270" y="13"/>
                  </a:cubicBezTo>
                  <a:cubicBezTo>
                    <a:pt x="270" y="13"/>
                    <a:pt x="270" y="13"/>
                    <a:pt x="271" y="13"/>
                  </a:cubicBezTo>
                  <a:cubicBezTo>
                    <a:pt x="274" y="14"/>
                    <a:pt x="278" y="16"/>
                    <a:pt x="282" y="18"/>
                  </a:cubicBezTo>
                  <a:cubicBezTo>
                    <a:pt x="282" y="18"/>
                    <a:pt x="282" y="18"/>
                    <a:pt x="282" y="19"/>
                  </a:cubicBezTo>
                  <a:cubicBezTo>
                    <a:pt x="282" y="19"/>
                    <a:pt x="282" y="19"/>
                    <a:pt x="282" y="19"/>
                  </a:cubicBezTo>
                  <a:cubicBezTo>
                    <a:pt x="282" y="19"/>
                    <a:pt x="281" y="19"/>
                    <a:pt x="281" y="19"/>
                  </a:cubicBezTo>
                  <a:close/>
                  <a:moveTo>
                    <a:pt x="14" y="131"/>
                  </a:moveTo>
                  <a:cubicBezTo>
                    <a:pt x="13" y="131"/>
                    <a:pt x="13" y="130"/>
                    <a:pt x="13" y="130"/>
                  </a:cubicBezTo>
                  <a:cubicBezTo>
                    <a:pt x="14" y="129"/>
                    <a:pt x="14" y="129"/>
                    <a:pt x="14" y="129"/>
                  </a:cubicBezTo>
                  <a:cubicBezTo>
                    <a:pt x="15" y="125"/>
                    <a:pt x="16" y="122"/>
                    <a:pt x="18" y="118"/>
                  </a:cubicBezTo>
                  <a:cubicBezTo>
                    <a:pt x="18" y="118"/>
                    <a:pt x="18" y="118"/>
                    <a:pt x="19" y="118"/>
                  </a:cubicBezTo>
                  <a:cubicBezTo>
                    <a:pt x="19" y="118"/>
                    <a:pt x="19" y="119"/>
                    <a:pt x="19" y="119"/>
                  </a:cubicBezTo>
                  <a:cubicBezTo>
                    <a:pt x="18" y="122"/>
                    <a:pt x="16" y="126"/>
                    <a:pt x="15" y="129"/>
                  </a:cubicBezTo>
                  <a:cubicBezTo>
                    <a:pt x="15" y="130"/>
                    <a:pt x="15" y="130"/>
                    <a:pt x="15" y="130"/>
                  </a:cubicBezTo>
                  <a:cubicBezTo>
                    <a:pt x="15" y="130"/>
                    <a:pt x="15" y="131"/>
                    <a:pt x="14" y="131"/>
                  </a:cubicBezTo>
                  <a:cubicBezTo>
                    <a:pt x="14" y="131"/>
                    <a:pt x="14" y="131"/>
                    <a:pt x="14" y="131"/>
                  </a:cubicBezTo>
                  <a:close/>
                  <a:moveTo>
                    <a:pt x="259" y="10"/>
                  </a:moveTo>
                  <a:cubicBezTo>
                    <a:pt x="255" y="9"/>
                    <a:pt x="251" y="8"/>
                    <a:pt x="247" y="7"/>
                  </a:cubicBezTo>
                  <a:cubicBezTo>
                    <a:pt x="247" y="7"/>
                    <a:pt x="247" y="7"/>
                    <a:pt x="247" y="6"/>
                  </a:cubicBezTo>
                  <a:cubicBezTo>
                    <a:pt x="247" y="6"/>
                    <a:pt x="247" y="6"/>
                    <a:pt x="248" y="6"/>
                  </a:cubicBezTo>
                  <a:cubicBezTo>
                    <a:pt x="251" y="7"/>
                    <a:pt x="255" y="8"/>
                    <a:pt x="259" y="9"/>
                  </a:cubicBezTo>
                  <a:cubicBezTo>
                    <a:pt x="260" y="9"/>
                    <a:pt x="260" y="10"/>
                    <a:pt x="260" y="10"/>
                  </a:cubicBezTo>
                  <a:cubicBezTo>
                    <a:pt x="260" y="10"/>
                    <a:pt x="259" y="10"/>
                    <a:pt x="259" y="10"/>
                  </a:cubicBezTo>
                  <a:cubicBezTo>
                    <a:pt x="259" y="10"/>
                    <a:pt x="259" y="10"/>
                    <a:pt x="259" y="10"/>
                  </a:cubicBezTo>
                  <a:close/>
                  <a:moveTo>
                    <a:pt x="23" y="108"/>
                  </a:moveTo>
                  <a:cubicBezTo>
                    <a:pt x="23" y="108"/>
                    <a:pt x="22" y="108"/>
                    <a:pt x="23" y="107"/>
                  </a:cubicBezTo>
                  <a:cubicBezTo>
                    <a:pt x="24" y="104"/>
                    <a:pt x="26" y="100"/>
                    <a:pt x="28" y="97"/>
                  </a:cubicBezTo>
                  <a:cubicBezTo>
                    <a:pt x="28" y="96"/>
                    <a:pt x="29" y="96"/>
                    <a:pt x="29" y="96"/>
                  </a:cubicBezTo>
                  <a:cubicBezTo>
                    <a:pt x="30" y="97"/>
                    <a:pt x="30" y="97"/>
                    <a:pt x="30" y="97"/>
                  </a:cubicBezTo>
                  <a:cubicBezTo>
                    <a:pt x="28" y="101"/>
                    <a:pt x="26" y="104"/>
                    <a:pt x="24" y="108"/>
                  </a:cubicBezTo>
                  <a:cubicBezTo>
                    <a:pt x="24" y="108"/>
                    <a:pt x="24" y="108"/>
                    <a:pt x="24" y="108"/>
                  </a:cubicBezTo>
                  <a:cubicBezTo>
                    <a:pt x="23" y="109"/>
                    <a:pt x="23" y="109"/>
                    <a:pt x="23" y="108"/>
                  </a:cubicBezTo>
                  <a:close/>
                  <a:moveTo>
                    <a:pt x="235" y="5"/>
                  </a:moveTo>
                  <a:cubicBezTo>
                    <a:pt x="231" y="4"/>
                    <a:pt x="227" y="3"/>
                    <a:pt x="224" y="3"/>
                  </a:cubicBezTo>
                  <a:cubicBezTo>
                    <a:pt x="223" y="3"/>
                    <a:pt x="223" y="2"/>
                    <a:pt x="223" y="2"/>
                  </a:cubicBezTo>
                  <a:cubicBezTo>
                    <a:pt x="223" y="2"/>
                    <a:pt x="223" y="1"/>
                    <a:pt x="224" y="1"/>
                  </a:cubicBezTo>
                  <a:cubicBezTo>
                    <a:pt x="228" y="2"/>
                    <a:pt x="232" y="2"/>
                    <a:pt x="236" y="3"/>
                  </a:cubicBezTo>
                  <a:cubicBezTo>
                    <a:pt x="236" y="3"/>
                    <a:pt x="236" y="4"/>
                    <a:pt x="236" y="4"/>
                  </a:cubicBezTo>
                  <a:cubicBezTo>
                    <a:pt x="236" y="4"/>
                    <a:pt x="236" y="5"/>
                    <a:pt x="236" y="5"/>
                  </a:cubicBezTo>
                  <a:cubicBezTo>
                    <a:pt x="236" y="5"/>
                    <a:pt x="236" y="5"/>
                    <a:pt x="235" y="5"/>
                  </a:cubicBezTo>
                  <a:close/>
                  <a:moveTo>
                    <a:pt x="35" y="87"/>
                  </a:moveTo>
                  <a:cubicBezTo>
                    <a:pt x="34" y="87"/>
                    <a:pt x="34" y="87"/>
                    <a:pt x="35" y="86"/>
                  </a:cubicBezTo>
                  <a:cubicBezTo>
                    <a:pt x="37" y="83"/>
                    <a:pt x="39" y="80"/>
                    <a:pt x="42" y="76"/>
                  </a:cubicBezTo>
                  <a:cubicBezTo>
                    <a:pt x="42" y="76"/>
                    <a:pt x="42" y="76"/>
                    <a:pt x="43" y="76"/>
                  </a:cubicBezTo>
                  <a:cubicBezTo>
                    <a:pt x="43" y="77"/>
                    <a:pt x="43" y="77"/>
                    <a:pt x="43" y="77"/>
                  </a:cubicBezTo>
                  <a:cubicBezTo>
                    <a:pt x="40" y="81"/>
                    <a:pt x="38" y="84"/>
                    <a:pt x="36" y="87"/>
                  </a:cubicBezTo>
                  <a:cubicBezTo>
                    <a:pt x="36" y="87"/>
                    <a:pt x="36" y="87"/>
                    <a:pt x="36" y="87"/>
                  </a:cubicBezTo>
                  <a:cubicBezTo>
                    <a:pt x="35" y="88"/>
                    <a:pt x="35" y="88"/>
                    <a:pt x="35" y="87"/>
                  </a:cubicBezTo>
                  <a:close/>
                  <a:moveTo>
                    <a:pt x="212" y="2"/>
                  </a:moveTo>
                  <a:cubicBezTo>
                    <a:pt x="208" y="2"/>
                    <a:pt x="204" y="2"/>
                    <a:pt x="200" y="2"/>
                  </a:cubicBezTo>
                  <a:cubicBezTo>
                    <a:pt x="199" y="2"/>
                    <a:pt x="199" y="1"/>
                    <a:pt x="199" y="1"/>
                  </a:cubicBezTo>
                  <a:cubicBezTo>
                    <a:pt x="199" y="0"/>
                    <a:pt x="199" y="0"/>
                    <a:pt x="200" y="0"/>
                  </a:cubicBezTo>
                  <a:cubicBezTo>
                    <a:pt x="204" y="0"/>
                    <a:pt x="208" y="0"/>
                    <a:pt x="212" y="0"/>
                  </a:cubicBezTo>
                  <a:cubicBezTo>
                    <a:pt x="212" y="0"/>
                    <a:pt x="212" y="1"/>
                    <a:pt x="212" y="1"/>
                  </a:cubicBezTo>
                  <a:cubicBezTo>
                    <a:pt x="212" y="1"/>
                    <a:pt x="212" y="2"/>
                    <a:pt x="212" y="2"/>
                  </a:cubicBezTo>
                  <a:cubicBezTo>
                    <a:pt x="212" y="2"/>
                    <a:pt x="212" y="2"/>
                    <a:pt x="212" y="2"/>
                  </a:cubicBezTo>
                  <a:close/>
                  <a:moveTo>
                    <a:pt x="49" y="68"/>
                  </a:moveTo>
                  <a:cubicBezTo>
                    <a:pt x="49" y="68"/>
                    <a:pt x="49" y="67"/>
                    <a:pt x="49" y="67"/>
                  </a:cubicBezTo>
                  <a:cubicBezTo>
                    <a:pt x="52" y="64"/>
                    <a:pt x="55" y="61"/>
                    <a:pt x="57" y="58"/>
                  </a:cubicBezTo>
                  <a:cubicBezTo>
                    <a:pt x="58" y="58"/>
                    <a:pt x="58" y="58"/>
                    <a:pt x="58" y="58"/>
                  </a:cubicBezTo>
                  <a:cubicBezTo>
                    <a:pt x="59" y="58"/>
                    <a:pt x="59" y="59"/>
                    <a:pt x="58" y="59"/>
                  </a:cubicBezTo>
                  <a:cubicBezTo>
                    <a:pt x="56" y="62"/>
                    <a:pt x="53" y="65"/>
                    <a:pt x="50" y="68"/>
                  </a:cubicBezTo>
                  <a:cubicBezTo>
                    <a:pt x="50" y="68"/>
                    <a:pt x="50" y="68"/>
                    <a:pt x="50" y="68"/>
                  </a:cubicBezTo>
                  <a:cubicBezTo>
                    <a:pt x="50" y="68"/>
                    <a:pt x="49" y="68"/>
                    <a:pt x="49" y="68"/>
                  </a:cubicBezTo>
                  <a:close/>
                  <a:moveTo>
                    <a:pt x="188" y="2"/>
                  </a:moveTo>
                  <a:cubicBezTo>
                    <a:pt x="184" y="2"/>
                    <a:pt x="180" y="3"/>
                    <a:pt x="176" y="3"/>
                  </a:cubicBezTo>
                  <a:cubicBezTo>
                    <a:pt x="175" y="3"/>
                    <a:pt x="175" y="3"/>
                    <a:pt x="175" y="2"/>
                  </a:cubicBezTo>
                  <a:cubicBezTo>
                    <a:pt x="175" y="2"/>
                    <a:pt x="175" y="2"/>
                    <a:pt x="175" y="2"/>
                  </a:cubicBezTo>
                  <a:cubicBezTo>
                    <a:pt x="179" y="1"/>
                    <a:pt x="183" y="1"/>
                    <a:pt x="187" y="0"/>
                  </a:cubicBezTo>
                  <a:cubicBezTo>
                    <a:pt x="188" y="0"/>
                    <a:pt x="188" y="1"/>
                    <a:pt x="188" y="1"/>
                  </a:cubicBezTo>
                  <a:cubicBezTo>
                    <a:pt x="188" y="2"/>
                    <a:pt x="188" y="2"/>
                    <a:pt x="188" y="2"/>
                  </a:cubicBezTo>
                  <a:cubicBezTo>
                    <a:pt x="188" y="2"/>
                    <a:pt x="188" y="2"/>
                    <a:pt x="188" y="2"/>
                  </a:cubicBezTo>
                  <a:close/>
                  <a:moveTo>
                    <a:pt x="66" y="51"/>
                  </a:moveTo>
                  <a:cubicBezTo>
                    <a:pt x="66" y="51"/>
                    <a:pt x="66" y="50"/>
                    <a:pt x="66" y="50"/>
                  </a:cubicBezTo>
                  <a:cubicBezTo>
                    <a:pt x="69" y="47"/>
                    <a:pt x="72" y="44"/>
                    <a:pt x="75" y="42"/>
                  </a:cubicBezTo>
                  <a:cubicBezTo>
                    <a:pt x="76" y="42"/>
                    <a:pt x="76" y="42"/>
                    <a:pt x="76" y="42"/>
                  </a:cubicBezTo>
                  <a:cubicBezTo>
                    <a:pt x="77" y="42"/>
                    <a:pt x="77" y="43"/>
                    <a:pt x="76" y="43"/>
                  </a:cubicBezTo>
                  <a:cubicBezTo>
                    <a:pt x="73" y="46"/>
                    <a:pt x="70" y="48"/>
                    <a:pt x="67" y="51"/>
                  </a:cubicBezTo>
                  <a:cubicBezTo>
                    <a:pt x="67" y="51"/>
                    <a:pt x="67" y="51"/>
                    <a:pt x="67" y="51"/>
                  </a:cubicBezTo>
                  <a:cubicBezTo>
                    <a:pt x="67" y="51"/>
                    <a:pt x="66" y="51"/>
                    <a:pt x="66" y="51"/>
                  </a:cubicBezTo>
                  <a:close/>
                  <a:moveTo>
                    <a:pt x="164" y="5"/>
                  </a:moveTo>
                  <a:cubicBezTo>
                    <a:pt x="163" y="5"/>
                    <a:pt x="161" y="5"/>
                    <a:pt x="160" y="6"/>
                  </a:cubicBezTo>
                  <a:cubicBezTo>
                    <a:pt x="158" y="6"/>
                    <a:pt x="155" y="7"/>
                    <a:pt x="152" y="8"/>
                  </a:cubicBezTo>
                  <a:cubicBezTo>
                    <a:pt x="152" y="8"/>
                    <a:pt x="151" y="7"/>
                    <a:pt x="151" y="7"/>
                  </a:cubicBezTo>
                  <a:cubicBezTo>
                    <a:pt x="151" y="7"/>
                    <a:pt x="151" y="6"/>
                    <a:pt x="152" y="6"/>
                  </a:cubicBezTo>
                  <a:cubicBezTo>
                    <a:pt x="154" y="5"/>
                    <a:pt x="157" y="5"/>
                    <a:pt x="160" y="4"/>
                  </a:cubicBezTo>
                  <a:cubicBezTo>
                    <a:pt x="161" y="4"/>
                    <a:pt x="162" y="4"/>
                    <a:pt x="163" y="4"/>
                  </a:cubicBezTo>
                  <a:cubicBezTo>
                    <a:pt x="164" y="3"/>
                    <a:pt x="164" y="4"/>
                    <a:pt x="164" y="4"/>
                  </a:cubicBezTo>
                  <a:cubicBezTo>
                    <a:pt x="164" y="4"/>
                    <a:pt x="164" y="5"/>
                    <a:pt x="164" y="5"/>
                  </a:cubicBezTo>
                  <a:cubicBezTo>
                    <a:pt x="164" y="5"/>
                    <a:pt x="164" y="5"/>
                    <a:pt x="164" y="5"/>
                  </a:cubicBezTo>
                  <a:close/>
                  <a:moveTo>
                    <a:pt x="85" y="36"/>
                  </a:moveTo>
                  <a:cubicBezTo>
                    <a:pt x="85" y="36"/>
                    <a:pt x="85" y="35"/>
                    <a:pt x="85" y="35"/>
                  </a:cubicBezTo>
                  <a:cubicBezTo>
                    <a:pt x="89" y="33"/>
                    <a:pt x="92" y="30"/>
                    <a:pt x="96" y="28"/>
                  </a:cubicBezTo>
                  <a:cubicBezTo>
                    <a:pt x="96" y="28"/>
                    <a:pt x="96" y="28"/>
                    <a:pt x="97" y="29"/>
                  </a:cubicBezTo>
                  <a:cubicBezTo>
                    <a:pt x="97" y="29"/>
                    <a:pt x="97" y="30"/>
                    <a:pt x="96" y="30"/>
                  </a:cubicBezTo>
                  <a:cubicBezTo>
                    <a:pt x="93" y="32"/>
                    <a:pt x="89" y="34"/>
                    <a:pt x="86" y="36"/>
                  </a:cubicBezTo>
                  <a:cubicBezTo>
                    <a:pt x="86" y="36"/>
                    <a:pt x="86" y="36"/>
                    <a:pt x="86" y="36"/>
                  </a:cubicBezTo>
                  <a:cubicBezTo>
                    <a:pt x="86" y="36"/>
                    <a:pt x="85" y="36"/>
                    <a:pt x="85" y="36"/>
                  </a:cubicBezTo>
                  <a:close/>
                  <a:moveTo>
                    <a:pt x="140" y="11"/>
                  </a:moveTo>
                  <a:cubicBezTo>
                    <a:pt x="136" y="12"/>
                    <a:pt x="133" y="13"/>
                    <a:pt x="129" y="14"/>
                  </a:cubicBezTo>
                  <a:cubicBezTo>
                    <a:pt x="129" y="15"/>
                    <a:pt x="128" y="14"/>
                    <a:pt x="128" y="14"/>
                  </a:cubicBezTo>
                  <a:cubicBezTo>
                    <a:pt x="128" y="14"/>
                    <a:pt x="128" y="13"/>
                    <a:pt x="128" y="13"/>
                  </a:cubicBezTo>
                  <a:cubicBezTo>
                    <a:pt x="132" y="12"/>
                    <a:pt x="136" y="10"/>
                    <a:pt x="140" y="9"/>
                  </a:cubicBezTo>
                  <a:cubicBezTo>
                    <a:pt x="140" y="9"/>
                    <a:pt x="141" y="9"/>
                    <a:pt x="141" y="10"/>
                  </a:cubicBezTo>
                  <a:cubicBezTo>
                    <a:pt x="141" y="10"/>
                    <a:pt x="141" y="11"/>
                    <a:pt x="140" y="11"/>
                  </a:cubicBezTo>
                  <a:cubicBezTo>
                    <a:pt x="140" y="11"/>
                    <a:pt x="140" y="11"/>
                    <a:pt x="140" y="11"/>
                  </a:cubicBezTo>
                  <a:close/>
                  <a:moveTo>
                    <a:pt x="106" y="24"/>
                  </a:moveTo>
                  <a:cubicBezTo>
                    <a:pt x="106" y="23"/>
                    <a:pt x="106" y="23"/>
                    <a:pt x="106" y="23"/>
                  </a:cubicBezTo>
                  <a:cubicBezTo>
                    <a:pt x="110" y="21"/>
                    <a:pt x="113" y="19"/>
                    <a:pt x="117" y="18"/>
                  </a:cubicBezTo>
                  <a:cubicBezTo>
                    <a:pt x="118" y="17"/>
                    <a:pt x="118" y="18"/>
                    <a:pt x="118" y="18"/>
                  </a:cubicBezTo>
                  <a:cubicBezTo>
                    <a:pt x="118" y="18"/>
                    <a:pt x="118" y="19"/>
                    <a:pt x="118" y="19"/>
                  </a:cubicBezTo>
                  <a:cubicBezTo>
                    <a:pt x="114" y="21"/>
                    <a:pt x="110" y="22"/>
                    <a:pt x="107" y="24"/>
                  </a:cubicBezTo>
                  <a:cubicBezTo>
                    <a:pt x="107" y="24"/>
                    <a:pt x="107" y="24"/>
                    <a:pt x="107" y="24"/>
                  </a:cubicBezTo>
                  <a:cubicBezTo>
                    <a:pt x="106" y="24"/>
                    <a:pt x="106" y="24"/>
                    <a:pt x="106" y="24"/>
                  </a:cubicBezTo>
                  <a:close/>
                </a:path>
              </a:pathLst>
            </a:custGeom>
            <a:solidFill>
              <a:schemeClr val="bg1"/>
            </a:solidFill>
            <a:ln w="14288" cap="flat">
              <a:solidFill>
                <a:schemeClr val="bg1">
                  <a:lumMod val="75000"/>
                </a:schemeClr>
              </a:solidFill>
              <a:prstDash val="solid"/>
              <a:miter lim="800000"/>
            </a:ln>
            <a:scene3d>
              <a:camera prst="orthographicFront"/>
              <a:lightRig rig="balanced" dir="t"/>
            </a:scene3d>
          </p:spPr>
          <p:txBody>
            <a:bodyPr vert="horz" wrap="square" lIns="91440" tIns="45720" rIns="91440" bIns="45720" numCol="1" anchor="t" anchorCtr="0" compatLnSpc="1"/>
            <a:lstStyle/>
            <a:p>
              <a:endParaRPr lang="zh-CN" altLang="en-US" sz="2400"/>
            </a:p>
          </p:txBody>
        </p:sp>
        <p:sp>
          <p:nvSpPr>
            <p:cNvPr id="97" name="Oval 2589"/>
            <p:cNvSpPr>
              <a:spLocks noChangeArrowheads="1"/>
            </p:cNvSpPr>
            <p:nvPr/>
          </p:nvSpPr>
          <p:spPr bwMode="auto">
            <a:xfrm>
              <a:off x="4224869" y="1105548"/>
              <a:ext cx="1491984" cy="1576385"/>
            </a:xfrm>
            <a:prstGeom prst="ellipse">
              <a:avLst/>
            </a:prstGeom>
            <a:gradFill>
              <a:gsLst>
                <a:gs pos="0">
                  <a:schemeClr val="bg1">
                    <a:alpha val="15000"/>
                  </a:schemeClr>
                </a:gs>
                <a:gs pos="100000">
                  <a:schemeClr val="bg1">
                    <a:lumMod val="95000"/>
                    <a:alpha val="0"/>
                  </a:schemeClr>
                </a:gs>
              </a:gsLst>
              <a:path path="circle">
                <a:fillToRect l="50000" t="50000" r="50000" b="50000"/>
              </a:path>
            </a:gradFill>
            <a:ln>
              <a:noFill/>
            </a:ln>
          </p:spPr>
          <p:txBody>
            <a:bodyPr vert="horz" wrap="square" lIns="91440" tIns="45720" rIns="91440" bIns="45720" numCol="1" anchor="t" anchorCtr="0" compatLnSpc="1"/>
            <a:lstStyle/>
            <a:p>
              <a:endParaRPr lang="zh-CN" altLang="en-US" sz="2400"/>
            </a:p>
          </p:txBody>
        </p:sp>
        <p:sp>
          <p:nvSpPr>
            <p:cNvPr id="98" name="Oval 2590"/>
            <p:cNvSpPr>
              <a:spLocks noChangeArrowheads="1"/>
            </p:cNvSpPr>
            <p:nvPr/>
          </p:nvSpPr>
          <p:spPr bwMode="auto">
            <a:xfrm>
              <a:off x="2999699" y="1669126"/>
              <a:ext cx="1430726" cy="1506959"/>
            </a:xfrm>
            <a:prstGeom prst="ellipse">
              <a:avLst/>
            </a:prstGeom>
            <a:gradFill>
              <a:gsLst>
                <a:gs pos="0">
                  <a:schemeClr val="bg1">
                    <a:alpha val="15000"/>
                  </a:schemeClr>
                </a:gs>
                <a:gs pos="100000">
                  <a:schemeClr val="bg1">
                    <a:lumMod val="95000"/>
                    <a:alpha val="0"/>
                  </a:schemeClr>
                </a:gs>
              </a:gsLst>
              <a:path path="circle">
                <a:fillToRect l="50000" t="50000" r="50000" b="50000"/>
              </a:path>
            </a:gradFill>
            <a:ln>
              <a:noFill/>
            </a:ln>
          </p:spPr>
          <p:txBody>
            <a:bodyPr vert="horz" wrap="square" lIns="91440" tIns="45720" rIns="91440" bIns="45720" numCol="1" anchor="t" anchorCtr="0" compatLnSpc="1"/>
            <a:lstStyle/>
            <a:p>
              <a:endParaRPr lang="zh-CN" altLang="en-US" sz="2400"/>
            </a:p>
          </p:txBody>
        </p:sp>
        <p:sp>
          <p:nvSpPr>
            <p:cNvPr id="99" name="Freeform 2612"/>
            <p:cNvSpPr/>
            <p:nvPr/>
          </p:nvSpPr>
          <p:spPr bwMode="auto">
            <a:xfrm>
              <a:off x="3469393" y="1532359"/>
              <a:ext cx="574469" cy="846727"/>
            </a:xfrm>
            <a:custGeom>
              <a:avLst/>
              <a:gdLst>
                <a:gd name="T0" fmla="*/ 96 w 179"/>
                <a:gd name="T1" fmla="*/ 0 h 263"/>
                <a:gd name="T2" fmla="*/ 54 w 179"/>
                <a:gd name="T3" fmla="*/ 7 h 263"/>
                <a:gd name="T4" fmla="*/ 7 w 179"/>
                <a:gd name="T5" fmla="*/ 41 h 263"/>
                <a:gd name="T6" fmla="*/ 30 w 179"/>
                <a:gd name="T7" fmla="*/ 63 h 263"/>
                <a:gd name="T8" fmla="*/ 94 w 179"/>
                <a:gd name="T9" fmla="*/ 32 h 263"/>
                <a:gd name="T10" fmla="*/ 96 w 179"/>
                <a:gd name="T11" fmla="*/ 32 h 263"/>
                <a:gd name="T12" fmla="*/ 139 w 179"/>
                <a:gd name="T13" fmla="*/ 71 h 263"/>
                <a:gd name="T14" fmla="*/ 103 w 179"/>
                <a:gd name="T15" fmla="*/ 113 h 263"/>
                <a:gd name="T16" fmla="*/ 39 w 179"/>
                <a:gd name="T17" fmla="*/ 156 h 263"/>
                <a:gd name="T18" fmla="*/ 1 w 179"/>
                <a:gd name="T19" fmla="*/ 244 h 263"/>
                <a:gd name="T20" fmla="*/ 1 w 179"/>
                <a:gd name="T21" fmla="*/ 261 h 263"/>
                <a:gd name="T22" fmla="*/ 166 w 179"/>
                <a:gd name="T23" fmla="*/ 263 h 263"/>
                <a:gd name="T24" fmla="*/ 167 w 179"/>
                <a:gd name="T25" fmla="*/ 231 h 263"/>
                <a:gd name="T26" fmla="*/ 41 w 179"/>
                <a:gd name="T27" fmla="*/ 229 h 263"/>
                <a:gd name="T28" fmla="*/ 78 w 179"/>
                <a:gd name="T29" fmla="*/ 168 h 263"/>
                <a:gd name="T30" fmla="*/ 142 w 179"/>
                <a:gd name="T31" fmla="*/ 129 h 263"/>
                <a:gd name="T32" fmla="*/ 178 w 179"/>
                <a:gd name="T33" fmla="*/ 72 h 263"/>
                <a:gd name="T34" fmla="*/ 156 w 179"/>
                <a:gd name="T35" fmla="*/ 19 h 263"/>
                <a:gd name="T36" fmla="*/ 97 w 179"/>
                <a:gd name="T37" fmla="*/ 0 h 263"/>
                <a:gd name="T38" fmla="*/ 96 w 179"/>
                <a:gd name="T3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9" h="263">
                  <a:moveTo>
                    <a:pt x="96" y="0"/>
                  </a:moveTo>
                  <a:cubicBezTo>
                    <a:pt x="82" y="0"/>
                    <a:pt x="68" y="2"/>
                    <a:pt x="54" y="7"/>
                  </a:cubicBezTo>
                  <a:cubicBezTo>
                    <a:pt x="34" y="14"/>
                    <a:pt x="19" y="25"/>
                    <a:pt x="7" y="41"/>
                  </a:cubicBezTo>
                  <a:cubicBezTo>
                    <a:pt x="30" y="63"/>
                    <a:pt x="30" y="63"/>
                    <a:pt x="30" y="63"/>
                  </a:cubicBezTo>
                  <a:cubicBezTo>
                    <a:pt x="46" y="42"/>
                    <a:pt x="67" y="32"/>
                    <a:pt x="94" y="32"/>
                  </a:cubicBezTo>
                  <a:cubicBezTo>
                    <a:pt x="95" y="32"/>
                    <a:pt x="95" y="32"/>
                    <a:pt x="96" y="32"/>
                  </a:cubicBezTo>
                  <a:cubicBezTo>
                    <a:pt x="126" y="33"/>
                    <a:pt x="140" y="46"/>
                    <a:pt x="139" y="71"/>
                  </a:cubicBezTo>
                  <a:cubicBezTo>
                    <a:pt x="138" y="85"/>
                    <a:pt x="126" y="99"/>
                    <a:pt x="103" y="113"/>
                  </a:cubicBezTo>
                  <a:cubicBezTo>
                    <a:pt x="69" y="133"/>
                    <a:pt x="47" y="148"/>
                    <a:pt x="39" y="156"/>
                  </a:cubicBezTo>
                  <a:cubicBezTo>
                    <a:pt x="15" y="179"/>
                    <a:pt x="3" y="208"/>
                    <a:pt x="1" y="244"/>
                  </a:cubicBezTo>
                  <a:cubicBezTo>
                    <a:pt x="0" y="249"/>
                    <a:pt x="0" y="255"/>
                    <a:pt x="1" y="261"/>
                  </a:cubicBezTo>
                  <a:cubicBezTo>
                    <a:pt x="166" y="263"/>
                    <a:pt x="166" y="263"/>
                    <a:pt x="166" y="263"/>
                  </a:cubicBezTo>
                  <a:cubicBezTo>
                    <a:pt x="167" y="231"/>
                    <a:pt x="167" y="231"/>
                    <a:pt x="167" y="231"/>
                  </a:cubicBezTo>
                  <a:cubicBezTo>
                    <a:pt x="41" y="229"/>
                    <a:pt x="41" y="229"/>
                    <a:pt x="41" y="229"/>
                  </a:cubicBezTo>
                  <a:cubicBezTo>
                    <a:pt x="42" y="206"/>
                    <a:pt x="54" y="185"/>
                    <a:pt x="78" y="168"/>
                  </a:cubicBezTo>
                  <a:cubicBezTo>
                    <a:pt x="99" y="155"/>
                    <a:pt x="120" y="142"/>
                    <a:pt x="142" y="129"/>
                  </a:cubicBezTo>
                  <a:cubicBezTo>
                    <a:pt x="165" y="113"/>
                    <a:pt x="177" y="94"/>
                    <a:pt x="178" y="72"/>
                  </a:cubicBezTo>
                  <a:cubicBezTo>
                    <a:pt x="179" y="50"/>
                    <a:pt x="172" y="32"/>
                    <a:pt x="156" y="19"/>
                  </a:cubicBezTo>
                  <a:cubicBezTo>
                    <a:pt x="141" y="7"/>
                    <a:pt x="122" y="0"/>
                    <a:pt x="97" y="0"/>
                  </a:cubicBezTo>
                  <a:cubicBezTo>
                    <a:pt x="97" y="0"/>
                    <a:pt x="96" y="0"/>
                    <a:pt x="96" y="0"/>
                  </a:cubicBezTo>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0" name="Freeform 2604"/>
            <p:cNvSpPr/>
            <p:nvPr/>
          </p:nvSpPr>
          <p:spPr bwMode="auto">
            <a:xfrm>
              <a:off x="3502203" y="1453829"/>
              <a:ext cx="552688" cy="955632"/>
            </a:xfrm>
            <a:custGeom>
              <a:avLst/>
              <a:gdLst>
                <a:gd name="T0" fmla="*/ 0 w 172"/>
                <a:gd name="T1" fmla="*/ 275 h 297"/>
                <a:gd name="T2" fmla="*/ 35 w 172"/>
                <a:gd name="T3" fmla="*/ 177 h 297"/>
                <a:gd name="T4" fmla="*/ 98 w 172"/>
                <a:gd name="T5" fmla="*/ 128 h 297"/>
                <a:gd name="T6" fmla="*/ 132 w 172"/>
                <a:gd name="T7" fmla="*/ 81 h 297"/>
                <a:gd name="T8" fmla="*/ 88 w 172"/>
                <a:gd name="T9" fmla="*/ 37 h 297"/>
                <a:gd name="T10" fmla="*/ 24 w 172"/>
                <a:gd name="T11" fmla="*/ 71 h 297"/>
                <a:gd name="T12" fmla="*/ 0 w 172"/>
                <a:gd name="T13" fmla="*/ 46 h 297"/>
                <a:gd name="T14" fmla="*/ 46 w 172"/>
                <a:gd name="T15" fmla="*/ 8 h 297"/>
                <a:gd name="T16" fmla="*/ 89 w 172"/>
                <a:gd name="T17" fmla="*/ 0 h 297"/>
                <a:gd name="T18" fmla="*/ 148 w 172"/>
                <a:gd name="T19" fmla="*/ 22 h 297"/>
                <a:gd name="T20" fmla="*/ 172 w 172"/>
                <a:gd name="T21" fmla="*/ 81 h 297"/>
                <a:gd name="T22" fmla="*/ 137 w 172"/>
                <a:gd name="T23" fmla="*/ 146 h 297"/>
                <a:gd name="T24" fmla="*/ 74 w 172"/>
                <a:gd name="T25" fmla="*/ 190 h 297"/>
                <a:gd name="T26" fmla="*/ 40 w 172"/>
                <a:gd name="T27" fmla="*/ 259 h 297"/>
                <a:gd name="T28" fmla="*/ 166 w 172"/>
                <a:gd name="T29" fmla="*/ 261 h 297"/>
                <a:gd name="T30" fmla="*/ 166 w 172"/>
                <a:gd name="T31" fmla="*/ 297 h 297"/>
                <a:gd name="T32" fmla="*/ 1 w 172"/>
                <a:gd name="T33" fmla="*/ 295 h 297"/>
                <a:gd name="T34" fmla="*/ 0 w 172"/>
                <a:gd name="T35" fmla="*/ 275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2" h="297">
                  <a:moveTo>
                    <a:pt x="0" y="275"/>
                  </a:moveTo>
                  <a:cubicBezTo>
                    <a:pt x="1" y="235"/>
                    <a:pt x="12" y="202"/>
                    <a:pt x="35" y="177"/>
                  </a:cubicBezTo>
                  <a:cubicBezTo>
                    <a:pt x="44" y="167"/>
                    <a:pt x="65" y="151"/>
                    <a:pt x="98" y="128"/>
                  </a:cubicBezTo>
                  <a:cubicBezTo>
                    <a:pt x="121" y="112"/>
                    <a:pt x="132" y="96"/>
                    <a:pt x="132" y="81"/>
                  </a:cubicBezTo>
                  <a:cubicBezTo>
                    <a:pt x="133" y="52"/>
                    <a:pt x="118" y="37"/>
                    <a:pt x="88" y="37"/>
                  </a:cubicBezTo>
                  <a:cubicBezTo>
                    <a:pt x="60" y="37"/>
                    <a:pt x="39" y="48"/>
                    <a:pt x="24" y="71"/>
                  </a:cubicBezTo>
                  <a:cubicBezTo>
                    <a:pt x="0" y="46"/>
                    <a:pt x="0" y="46"/>
                    <a:pt x="0" y="46"/>
                  </a:cubicBezTo>
                  <a:cubicBezTo>
                    <a:pt x="11" y="29"/>
                    <a:pt x="26" y="16"/>
                    <a:pt x="46" y="8"/>
                  </a:cubicBezTo>
                  <a:cubicBezTo>
                    <a:pt x="60" y="3"/>
                    <a:pt x="74" y="0"/>
                    <a:pt x="89" y="0"/>
                  </a:cubicBezTo>
                  <a:cubicBezTo>
                    <a:pt x="113" y="1"/>
                    <a:pt x="132" y="8"/>
                    <a:pt x="148" y="22"/>
                  </a:cubicBezTo>
                  <a:cubicBezTo>
                    <a:pt x="164" y="37"/>
                    <a:pt x="172" y="57"/>
                    <a:pt x="172" y="81"/>
                  </a:cubicBezTo>
                  <a:cubicBezTo>
                    <a:pt x="171" y="106"/>
                    <a:pt x="160" y="127"/>
                    <a:pt x="137" y="146"/>
                  </a:cubicBezTo>
                  <a:cubicBezTo>
                    <a:pt x="116" y="161"/>
                    <a:pt x="95" y="176"/>
                    <a:pt x="74" y="190"/>
                  </a:cubicBezTo>
                  <a:cubicBezTo>
                    <a:pt x="52" y="210"/>
                    <a:pt x="40" y="232"/>
                    <a:pt x="40" y="259"/>
                  </a:cubicBezTo>
                  <a:cubicBezTo>
                    <a:pt x="166" y="261"/>
                    <a:pt x="166" y="261"/>
                    <a:pt x="166" y="261"/>
                  </a:cubicBezTo>
                  <a:cubicBezTo>
                    <a:pt x="166" y="297"/>
                    <a:pt x="166" y="297"/>
                    <a:pt x="166" y="297"/>
                  </a:cubicBezTo>
                  <a:cubicBezTo>
                    <a:pt x="1" y="295"/>
                    <a:pt x="1" y="295"/>
                    <a:pt x="1" y="295"/>
                  </a:cubicBezTo>
                  <a:cubicBezTo>
                    <a:pt x="0" y="288"/>
                    <a:pt x="0" y="282"/>
                    <a:pt x="0" y="275"/>
                  </a:cubicBezTo>
                  <a:close/>
                </a:path>
              </a:pathLst>
            </a:custGeom>
            <a:solidFill>
              <a:srgbClr val="FFFFFF"/>
            </a:solidFill>
            <a:ln>
              <a:noFill/>
            </a:ln>
            <a:scene3d>
              <a:camera prst="orthographicFront"/>
              <a:lightRig rig="soft" dir="t">
                <a:rot lat="0" lon="0" rev="1800000"/>
              </a:lightRig>
            </a:scene3d>
            <a:sp3d prstMaterial="softEdge">
              <a:bevelT/>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sp>
        <p:nvSpPr>
          <p:cNvPr id="101" name="椭圆 100"/>
          <p:cNvSpPr/>
          <p:nvPr/>
        </p:nvSpPr>
        <p:spPr>
          <a:xfrm>
            <a:off x="594748" y="5840289"/>
            <a:ext cx="5339395" cy="331919"/>
          </a:xfrm>
          <a:prstGeom prst="ellipse">
            <a:avLst/>
          </a:prstGeom>
          <a:gradFill>
            <a:gsLst>
              <a:gs pos="34000">
                <a:schemeClr val="tx1">
                  <a:lumMod val="50000"/>
                  <a:lumOff val="50000"/>
                  <a:alpha val="39000"/>
                </a:schemeClr>
              </a:gs>
              <a:gs pos="48000">
                <a:schemeClr val="bg1">
                  <a:lumMod val="95000"/>
                  <a:alpha val="0"/>
                </a:schemeClr>
              </a:gs>
              <a:gs pos="100000">
                <a:schemeClr val="bg1">
                  <a:alpha val="0"/>
                </a:schemeClr>
              </a:gs>
              <a:gs pos="0">
                <a:schemeClr val="tx1">
                  <a:lumMod val="75000"/>
                  <a:lumOff val="25000"/>
                  <a:alpha val="8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02" name="组合 101"/>
          <p:cNvGrpSpPr/>
          <p:nvPr/>
        </p:nvGrpSpPr>
        <p:grpSpPr>
          <a:xfrm>
            <a:off x="2317570" y="3463094"/>
            <a:ext cx="3198460" cy="2324317"/>
            <a:chOff x="2832259" y="2739107"/>
            <a:chExt cx="2774520" cy="2016766"/>
          </a:xfrm>
        </p:grpSpPr>
        <p:sp>
          <p:nvSpPr>
            <p:cNvPr id="103" name="Freeform 2528"/>
            <p:cNvSpPr/>
            <p:nvPr/>
          </p:nvSpPr>
          <p:spPr bwMode="auto">
            <a:xfrm>
              <a:off x="3027117" y="2978016"/>
              <a:ext cx="2579662" cy="1777857"/>
            </a:xfrm>
            <a:custGeom>
              <a:avLst/>
              <a:gdLst>
                <a:gd name="T0" fmla="*/ 680 w 802"/>
                <a:gd name="T1" fmla="*/ 140 h 553"/>
                <a:gd name="T2" fmla="*/ 577 w 802"/>
                <a:gd name="T3" fmla="*/ 165 h 553"/>
                <a:gd name="T4" fmla="*/ 469 w 802"/>
                <a:gd name="T5" fmla="*/ 93 h 553"/>
                <a:gd name="T6" fmla="*/ 236 w 802"/>
                <a:gd name="T7" fmla="*/ 10 h 553"/>
                <a:gd name="T8" fmla="*/ 40 w 802"/>
                <a:gd name="T9" fmla="*/ 137 h 553"/>
                <a:gd name="T10" fmla="*/ 16 w 802"/>
                <a:gd name="T11" fmla="*/ 194 h 553"/>
                <a:gd name="T12" fmla="*/ 44 w 802"/>
                <a:gd name="T13" fmla="*/ 377 h 553"/>
                <a:gd name="T14" fmla="*/ 242 w 802"/>
                <a:gd name="T15" fmla="*/ 519 h 553"/>
                <a:gd name="T16" fmla="*/ 629 w 802"/>
                <a:gd name="T17" fmla="*/ 411 h 553"/>
                <a:gd name="T18" fmla="*/ 760 w 802"/>
                <a:gd name="T19" fmla="*/ 191 h 553"/>
                <a:gd name="T20" fmla="*/ 802 w 802"/>
                <a:gd name="T21" fmla="*/ 42 h 553"/>
                <a:gd name="T22" fmla="*/ 680 w 802"/>
                <a:gd name="T23" fmla="*/ 140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2" h="553">
                  <a:moveTo>
                    <a:pt x="680" y="140"/>
                  </a:moveTo>
                  <a:cubicBezTo>
                    <a:pt x="647" y="167"/>
                    <a:pt x="614" y="174"/>
                    <a:pt x="577" y="165"/>
                  </a:cubicBezTo>
                  <a:cubicBezTo>
                    <a:pt x="542" y="155"/>
                    <a:pt x="505" y="131"/>
                    <a:pt x="469" y="93"/>
                  </a:cubicBezTo>
                  <a:cubicBezTo>
                    <a:pt x="410" y="31"/>
                    <a:pt x="323" y="0"/>
                    <a:pt x="236" y="10"/>
                  </a:cubicBezTo>
                  <a:cubicBezTo>
                    <a:pt x="151" y="20"/>
                    <a:pt x="80" y="66"/>
                    <a:pt x="40" y="137"/>
                  </a:cubicBezTo>
                  <a:cubicBezTo>
                    <a:pt x="30" y="155"/>
                    <a:pt x="22" y="175"/>
                    <a:pt x="16" y="194"/>
                  </a:cubicBezTo>
                  <a:cubicBezTo>
                    <a:pt x="0" y="256"/>
                    <a:pt x="9" y="320"/>
                    <a:pt x="44" y="377"/>
                  </a:cubicBezTo>
                  <a:cubicBezTo>
                    <a:pt x="85" y="445"/>
                    <a:pt x="157" y="497"/>
                    <a:pt x="242" y="519"/>
                  </a:cubicBezTo>
                  <a:cubicBezTo>
                    <a:pt x="371" y="553"/>
                    <a:pt x="516" y="513"/>
                    <a:pt x="629" y="411"/>
                  </a:cubicBezTo>
                  <a:cubicBezTo>
                    <a:pt x="679" y="367"/>
                    <a:pt x="739" y="266"/>
                    <a:pt x="760" y="191"/>
                  </a:cubicBezTo>
                  <a:cubicBezTo>
                    <a:pt x="802" y="42"/>
                    <a:pt x="802" y="42"/>
                    <a:pt x="802" y="42"/>
                  </a:cubicBezTo>
                  <a:lnTo>
                    <a:pt x="680" y="140"/>
                  </a:lnTo>
                  <a:close/>
                </a:path>
              </a:pathLst>
            </a:custGeom>
            <a:solidFill>
              <a:srgbClr val="FFFFFF">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4" name="Freeform 2529"/>
            <p:cNvSpPr/>
            <p:nvPr/>
          </p:nvSpPr>
          <p:spPr bwMode="auto">
            <a:xfrm>
              <a:off x="3027117" y="2982100"/>
              <a:ext cx="2575578" cy="1771051"/>
            </a:xfrm>
            <a:custGeom>
              <a:avLst/>
              <a:gdLst>
                <a:gd name="T0" fmla="*/ 680 w 801"/>
                <a:gd name="T1" fmla="*/ 140 h 551"/>
                <a:gd name="T2" fmla="*/ 577 w 801"/>
                <a:gd name="T3" fmla="*/ 164 h 551"/>
                <a:gd name="T4" fmla="*/ 468 w 801"/>
                <a:gd name="T5" fmla="*/ 92 h 551"/>
                <a:gd name="T6" fmla="*/ 236 w 801"/>
                <a:gd name="T7" fmla="*/ 10 h 551"/>
                <a:gd name="T8" fmla="*/ 40 w 801"/>
                <a:gd name="T9" fmla="*/ 136 h 551"/>
                <a:gd name="T10" fmla="*/ 17 w 801"/>
                <a:gd name="T11" fmla="*/ 193 h 551"/>
                <a:gd name="T12" fmla="*/ 44 w 801"/>
                <a:gd name="T13" fmla="*/ 376 h 551"/>
                <a:gd name="T14" fmla="*/ 242 w 801"/>
                <a:gd name="T15" fmla="*/ 518 h 551"/>
                <a:gd name="T16" fmla="*/ 629 w 801"/>
                <a:gd name="T17" fmla="*/ 410 h 551"/>
                <a:gd name="T18" fmla="*/ 760 w 801"/>
                <a:gd name="T19" fmla="*/ 190 h 551"/>
                <a:gd name="T20" fmla="*/ 801 w 801"/>
                <a:gd name="T21" fmla="*/ 42 h 551"/>
                <a:gd name="T22" fmla="*/ 680 w 801"/>
                <a:gd name="T23" fmla="*/ 140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01" h="551">
                  <a:moveTo>
                    <a:pt x="680" y="140"/>
                  </a:moveTo>
                  <a:cubicBezTo>
                    <a:pt x="647" y="166"/>
                    <a:pt x="614" y="174"/>
                    <a:pt x="577" y="164"/>
                  </a:cubicBezTo>
                  <a:cubicBezTo>
                    <a:pt x="542" y="155"/>
                    <a:pt x="504" y="130"/>
                    <a:pt x="468" y="92"/>
                  </a:cubicBezTo>
                  <a:cubicBezTo>
                    <a:pt x="410" y="31"/>
                    <a:pt x="323" y="0"/>
                    <a:pt x="236" y="10"/>
                  </a:cubicBezTo>
                  <a:cubicBezTo>
                    <a:pt x="151" y="19"/>
                    <a:pt x="80" y="65"/>
                    <a:pt x="40" y="136"/>
                  </a:cubicBezTo>
                  <a:cubicBezTo>
                    <a:pt x="30" y="155"/>
                    <a:pt x="22" y="174"/>
                    <a:pt x="17" y="193"/>
                  </a:cubicBezTo>
                  <a:cubicBezTo>
                    <a:pt x="0" y="255"/>
                    <a:pt x="10" y="319"/>
                    <a:pt x="44" y="376"/>
                  </a:cubicBezTo>
                  <a:cubicBezTo>
                    <a:pt x="85" y="444"/>
                    <a:pt x="157" y="495"/>
                    <a:pt x="242" y="518"/>
                  </a:cubicBezTo>
                  <a:cubicBezTo>
                    <a:pt x="371" y="551"/>
                    <a:pt x="516" y="511"/>
                    <a:pt x="629" y="410"/>
                  </a:cubicBezTo>
                  <a:cubicBezTo>
                    <a:pt x="679" y="366"/>
                    <a:pt x="739" y="265"/>
                    <a:pt x="760" y="190"/>
                  </a:cubicBezTo>
                  <a:cubicBezTo>
                    <a:pt x="801" y="42"/>
                    <a:pt x="801" y="42"/>
                    <a:pt x="801" y="42"/>
                  </a:cubicBezTo>
                  <a:lnTo>
                    <a:pt x="680" y="140"/>
                  </a:lnTo>
                  <a:close/>
                </a:path>
              </a:pathLst>
            </a:custGeom>
            <a:solidFill>
              <a:srgbClr val="FEFEF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5" name="Freeform 2530"/>
            <p:cNvSpPr/>
            <p:nvPr/>
          </p:nvSpPr>
          <p:spPr bwMode="auto">
            <a:xfrm>
              <a:off x="3029840" y="2984822"/>
              <a:ext cx="2570133" cy="1768328"/>
            </a:xfrm>
            <a:custGeom>
              <a:avLst/>
              <a:gdLst>
                <a:gd name="T0" fmla="*/ 680 w 799"/>
                <a:gd name="T1" fmla="*/ 139 h 550"/>
                <a:gd name="T2" fmla="*/ 576 w 799"/>
                <a:gd name="T3" fmla="*/ 164 h 550"/>
                <a:gd name="T4" fmla="*/ 467 w 799"/>
                <a:gd name="T5" fmla="*/ 92 h 550"/>
                <a:gd name="T6" fmla="*/ 235 w 799"/>
                <a:gd name="T7" fmla="*/ 9 h 550"/>
                <a:gd name="T8" fmla="*/ 40 w 799"/>
                <a:gd name="T9" fmla="*/ 135 h 550"/>
                <a:gd name="T10" fmla="*/ 16 w 799"/>
                <a:gd name="T11" fmla="*/ 192 h 550"/>
                <a:gd name="T12" fmla="*/ 44 w 799"/>
                <a:gd name="T13" fmla="*/ 375 h 550"/>
                <a:gd name="T14" fmla="*/ 241 w 799"/>
                <a:gd name="T15" fmla="*/ 516 h 550"/>
                <a:gd name="T16" fmla="*/ 628 w 799"/>
                <a:gd name="T17" fmla="*/ 409 h 550"/>
                <a:gd name="T18" fmla="*/ 758 w 799"/>
                <a:gd name="T19" fmla="*/ 188 h 550"/>
                <a:gd name="T20" fmla="*/ 799 w 799"/>
                <a:gd name="T21" fmla="*/ 43 h 550"/>
                <a:gd name="T22" fmla="*/ 680 w 799"/>
                <a:gd name="T23" fmla="*/ 139 h 5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9" h="550">
                  <a:moveTo>
                    <a:pt x="680" y="139"/>
                  </a:moveTo>
                  <a:cubicBezTo>
                    <a:pt x="647" y="166"/>
                    <a:pt x="614" y="173"/>
                    <a:pt x="576" y="164"/>
                  </a:cubicBezTo>
                  <a:cubicBezTo>
                    <a:pt x="541" y="154"/>
                    <a:pt x="503" y="129"/>
                    <a:pt x="467" y="92"/>
                  </a:cubicBezTo>
                  <a:cubicBezTo>
                    <a:pt x="408" y="30"/>
                    <a:pt x="322" y="0"/>
                    <a:pt x="235" y="9"/>
                  </a:cubicBezTo>
                  <a:cubicBezTo>
                    <a:pt x="151" y="19"/>
                    <a:pt x="79" y="65"/>
                    <a:pt x="40" y="135"/>
                  </a:cubicBezTo>
                  <a:cubicBezTo>
                    <a:pt x="30" y="154"/>
                    <a:pt x="22" y="173"/>
                    <a:pt x="16" y="192"/>
                  </a:cubicBezTo>
                  <a:cubicBezTo>
                    <a:pt x="0" y="254"/>
                    <a:pt x="9" y="317"/>
                    <a:pt x="44" y="375"/>
                  </a:cubicBezTo>
                  <a:cubicBezTo>
                    <a:pt x="85" y="443"/>
                    <a:pt x="157" y="494"/>
                    <a:pt x="241" y="516"/>
                  </a:cubicBezTo>
                  <a:cubicBezTo>
                    <a:pt x="370" y="550"/>
                    <a:pt x="515" y="510"/>
                    <a:pt x="628" y="409"/>
                  </a:cubicBezTo>
                  <a:cubicBezTo>
                    <a:pt x="677" y="364"/>
                    <a:pt x="737" y="263"/>
                    <a:pt x="758" y="188"/>
                  </a:cubicBezTo>
                  <a:cubicBezTo>
                    <a:pt x="799" y="43"/>
                    <a:pt x="799" y="43"/>
                    <a:pt x="799" y="43"/>
                  </a:cubicBezTo>
                  <a:lnTo>
                    <a:pt x="680" y="139"/>
                  </a:lnTo>
                  <a:close/>
                </a:path>
              </a:pathLst>
            </a:custGeom>
            <a:solidFill>
              <a:srgbClr val="FCFCF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6" name="Freeform 2531"/>
            <p:cNvSpPr/>
            <p:nvPr/>
          </p:nvSpPr>
          <p:spPr bwMode="auto">
            <a:xfrm>
              <a:off x="3029840" y="2984822"/>
              <a:ext cx="2567411" cy="1765605"/>
            </a:xfrm>
            <a:custGeom>
              <a:avLst/>
              <a:gdLst>
                <a:gd name="T0" fmla="*/ 680 w 798"/>
                <a:gd name="T1" fmla="*/ 139 h 549"/>
                <a:gd name="T2" fmla="*/ 576 w 798"/>
                <a:gd name="T3" fmla="*/ 164 h 549"/>
                <a:gd name="T4" fmla="*/ 467 w 798"/>
                <a:gd name="T5" fmla="*/ 92 h 549"/>
                <a:gd name="T6" fmla="*/ 236 w 798"/>
                <a:gd name="T7" fmla="*/ 10 h 549"/>
                <a:gd name="T8" fmla="*/ 40 w 798"/>
                <a:gd name="T9" fmla="*/ 136 h 549"/>
                <a:gd name="T10" fmla="*/ 17 w 798"/>
                <a:gd name="T11" fmla="*/ 193 h 549"/>
                <a:gd name="T12" fmla="*/ 44 w 798"/>
                <a:gd name="T13" fmla="*/ 375 h 549"/>
                <a:gd name="T14" fmla="*/ 241 w 798"/>
                <a:gd name="T15" fmla="*/ 516 h 549"/>
                <a:gd name="T16" fmla="*/ 627 w 798"/>
                <a:gd name="T17" fmla="*/ 408 h 549"/>
                <a:gd name="T18" fmla="*/ 758 w 798"/>
                <a:gd name="T19" fmla="*/ 188 h 549"/>
                <a:gd name="T20" fmla="*/ 798 w 798"/>
                <a:gd name="T21" fmla="*/ 44 h 549"/>
                <a:gd name="T22" fmla="*/ 680 w 798"/>
                <a:gd name="T23" fmla="*/ 139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8" h="549">
                  <a:moveTo>
                    <a:pt x="680" y="139"/>
                  </a:moveTo>
                  <a:cubicBezTo>
                    <a:pt x="647" y="166"/>
                    <a:pt x="614" y="174"/>
                    <a:pt x="576" y="164"/>
                  </a:cubicBezTo>
                  <a:cubicBezTo>
                    <a:pt x="541" y="155"/>
                    <a:pt x="503" y="130"/>
                    <a:pt x="467" y="92"/>
                  </a:cubicBezTo>
                  <a:cubicBezTo>
                    <a:pt x="408" y="31"/>
                    <a:pt x="322" y="0"/>
                    <a:pt x="236" y="10"/>
                  </a:cubicBezTo>
                  <a:cubicBezTo>
                    <a:pt x="151" y="19"/>
                    <a:pt x="80" y="65"/>
                    <a:pt x="40" y="136"/>
                  </a:cubicBezTo>
                  <a:cubicBezTo>
                    <a:pt x="30" y="154"/>
                    <a:pt x="22" y="173"/>
                    <a:pt x="17" y="193"/>
                  </a:cubicBezTo>
                  <a:cubicBezTo>
                    <a:pt x="0" y="254"/>
                    <a:pt x="10" y="317"/>
                    <a:pt x="44" y="375"/>
                  </a:cubicBezTo>
                  <a:cubicBezTo>
                    <a:pt x="85" y="442"/>
                    <a:pt x="157" y="494"/>
                    <a:pt x="241" y="516"/>
                  </a:cubicBezTo>
                  <a:cubicBezTo>
                    <a:pt x="370" y="549"/>
                    <a:pt x="514" y="509"/>
                    <a:pt x="627" y="408"/>
                  </a:cubicBezTo>
                  <a:cubicBezTo>
                    <a:pt x="677" y="364"/>
                    <a:pt x="737" y="263"/>
                    <a:pt x="758" y="188"/>
                  </a:cubicBezTo>
                  <a:cubicBezTo>
                    <a:pt x="798" y="44"/>
                    <a:pt x="798" y="44"/>
                    <a:pt x="798" y="44"/>
                  </a:cubicBezTo>
                  <a:lnTo>
                    <a:pt x="680" y="139"/>
                  </a:lnTo>
                  <a:close/>
                </a:path>
              </a:pathLst>
            </a:custGeom>
            <a:solidFill>
              <a:srgbClr val="FBFBFB">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7" name="Freeform 2532"/>
            <p:cNvSpPr/>
            <p:nvPr/>
          </p:nvSpPr>
          <p:spPr bwMode="auto">
            <a:xfrm>
              <a:off x="3033923" y="2987545"/>
              <a:ext cx="2559243" cy="1762883"/>
            </a:xfrm>
            <a:custGeom>
              <a:avLst/>
              <a:gdLst>
                <a:gd name="T0" fmla="*/ 679 w 796"/>
                <a:gd name="T1" fmla="*/ 139 h 548"/>
                <a:gd name="T2" fmla="*/ 575 w 796"/>
                <a:gd name="T3" fmla="*/ 164 h 548"/>
                <a:gd name="T4" fmla="*/ 465 w 796"/>
                <a:gd name="T5" fmla="*/ 91 h 548"/>
                <a:gd name="T6" fmla="*/ 235 w 796"/>
                <a:gd name="T7" fmla="*/ 9 h 548"/>
                <a:gd name="T8" fmla="*/ 40 w 796"/>
                <a:gd name="T9" fmla="*/ 135 h 548"/>
                <a:gd name="T10" fmla="*/ 17 w 796"/>
                <a:gd name="T11" fmla="*/ 192 h 548"/>
                <a:gd name="T12" fmla="*/ 44 w 796"/>
                <a:gd name="T13" fmla="*/ 373 h 548"/>
                <a:gd name="T14" fmla="*/ 240 w 796"/>
                <a:gd name="T15" fmla="*/ 514 h 548"/>
                <a:gd name="T16" fmla="*/ 626 w 796"/>
                <a:gd name="T17" fmla="*/ 407 h 548"/>
                <a:gd name="T18" fmla="*/ 756 w 796"/>
                <a:gd name="T19" fmla="*/ 187 h 548"/>
                <a:gd name="T20" fmla="*/ 796 w 796"/>
                <a:gd name="T21" fmla="*/ 45 h 548"/>
                <a:gd name="T22" fmla="*/ 679 w 796"/>
                <a:gd name="T23" fmla="*/ 139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6" h="548">
                  <a:moveTo>
                    <a:pt x="679" y="139"/>
                  </a:moveTo>
                  <a:cubicBezTo>
                    <a:pt x="646" y="166"/>
                    <a:pt x="613" y="174"/>
                    <a:pt x="575" y="164"/>
                  </a:cubicBezTo>
                  <a:cubicBezTo>
                    <a:pt x="539" y="154"/>
                    <a:pt x="502" y="129"/>
                    <a:pt x="465" y="91"/>
                  </a:cubicBezTo>
                  <a:cubicBezTo>
                    <a:pt x="407" y="30"/>
                    <a:pt x="321" y="0"/>
                    <a:pt x="235" y="9"/>
                  </a:cubicBezTo>
                  <a:cubicBezTo>
                    <a:pt x="150" y="18"/>
                    <a:pt x="79" y="64"/>
                    <a:pt x="40" y="135"/>
                  </a:cubicBezTo>
                  <a:cubicBezTo>
                    <a:pt x="30" y="153"/>
                    <a:pt x="22" y="172"/>
                    <a:pt x="17" y="192"/>
                  </a:cubicBezTo>
                  <a:cubicBezTo>
                    <a:pt x="0" y="253"/>
                    <a:pt x="9" y="316"/>
                    <a:pt x="44" y="373"/>
                  </a:cubicBezTo>
                  <a:cubicBezTo>
                    <a:pt x="85" y="441"/>
                    <a:pt x="156" y="492"/>
                    <a:pt x="240" y="514"/>
                  </a:cubicBezTo>
                  <a:cubicBezTo>
                    <a:pt x="369" y="548"/>
                    <a:pt x="513" y="508"/>
                    <a:pt x="626" y="407"/>
                  </a:cubicBezTo>
                  <a:cubicBezTo>
                    <a:pt x="675" y="363"/>
                    <a:pt x="735" y="262"/>
                    <a:pt x="756" y="187"/>
                  </a:cubicBezTo>
                  <a:cubicBezTo>
                    <a:pt x="796" y="45"/>
                    <a:pt x="796" y="45"/>
                    <a:pt x="796" y="45"/>
                  </a:cubicBezTo>
                  <a:lnTo>
                    <a:pt x="679" y="139"/>
                  </a:lnTo>
                  <a:close/>
                </a:path>
              </a:pathLst>
            </a:custGeom>
            <a:solidFill>
              <a:srgbClr val="F9F9F9">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8" name="Freeform 2533"/>
            <p:cNvSpPr/>
            <p:nvPr/>
          </p:nvSpPr>
          <p:spPr bwMode="auto">
            <a:xfrm>
              <a:off x="3033923" y="2987545"/>
              <a:ext cx="2556520" cy="1758799"/>
            </a:xfrm>
            <a:custGeom>
              <a:avLst/>
              <a:gdLst>
                <a:gd name="T0" fmla="*/ 680 w 795"/>
                <a:gd name="T1" fmla="*/ 139 h 547"/>
                <a:gd name="T2" fmla="*/ 575 w 795"/>
                <a:gd name="T3" fmla="*/ 164 h 547"/>
                <a:gd name="T4" fmla="*/ 465 w 795"/>
                <a:gd name="T5" fmla="*/ 92 h 547"/>
                <a:gd name="T6" fmla="*/ 235 w 795"/>
                <a:gd name="T7" fmla="*/ 10 h 547"/>
                <a:gd name="T8" fmla="*/ 40 w 795"/>
                <a:gd name="T9" fmla="*/ 135 h 547"/>
                <a:gd name="T10" fmla="*/ 17 w 795"/>
                <a:gd name="T11" fmla="*/ 192 h 547"/>
                <a:gd name="T12" fmla="*/ 44 w 795"/>
                <a:gd name="T13" fmla="*/ 373 h 547"/>
                <a:gd name="T14" fmla="*/ 240 w 795"/>
                <a:gd name="T15" fmla="*/ 514 h 547"/>
                <a:gd name="T16" fmla="*/ 626 w 795"/>
                <a:gd name="T17" fmla="*/ 406 h 547"/>
                <a:gd name="T18" fmla="*/ 756 w 795"/>
                <a:gd name="T19" fmla="*/ 187 h 547"/>
                <a:gd name="T20" fmla="*/ 795 w 795"/>
                <a:gd name="T21" fmla="*/ 46 h 547"/>
                <a:gd name="T22" fmla="*/ 680 w 795"/>
                <a:gd name="T23" fmla="*/ 139 h 5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5" h="547">
                  <a:moveTo>
                    <a:pt x="680" y="139"/>
                  </a:moveTo>
                  <a:cubicBezTo>
                    <a:pt x="646" y="166"/>
                    <a:pt x="613" y="174"/>
                    <a:pt x="575" y="164"/>
                  </a:cubicBezTo>
                  <a:cubicBezTo>
                    <a:pt x="539" y="155"/>
                    <a:pt x="501" y="130"/>
                    <a:pt x="465" y="92"/>
                  </a:cubicBezTo>
                  <a:cubicBezTo>
                    <a:pt x="407" y="31"/>
                    <a:pt x="321" y="0"/>
                    <a:pt x="235" y="10"/>
                  </a:cubicBezTo>
                  <a:cubicBezTo>
                    <a:pt x="150" y="19"/>
                    <a:pt x="79" y="65"/>
                    <a:pt x="40" y="135"/>
                  </a:cubicBezTo>
                  <a:cubicBezTo>
                    <a:pt x="30" y="154"/>
                    <a:pt x="22" y="173"/>
                    <a:pt x="17" y="192"/>
                  </a:cubicBezTo>
                  <a:cubicBezTo>
                    <a:pt x="0" y="253"/>
                    <a:pt x="10" y="316"/>
                    <a:pt x="44" y="373"/>
                  </a:cubicBezTo>
                  <a:cubicBezTo>
                    <a:pt x="85" y="440"/>
                    <a:pt x="156" y="492"/>
                    <a:pt x="240" y="514"/>
                  </a:cubicBezTo>
                  <a:cubicBezTo>
                    <a:pt x="369" y="547"/>
                    <a:pt x="513" y="507"/>
                    <a:pt x="626" y="406"/>
                  </a:cubicBezTo>
                  <a:cubicBezTo>
                    <a:pt x="675" y="362"/>
                    <a:pt x="735" y="262"/>
                    <a:pt x="756" y="187"/>
                  </a:cubicBezTo>
                  <a:cubicBezTo>
                    <a:pt x="795" y="46"/>
                    <a:pt x="795" y="46"/>
                    <a:pt x="795" y="46"/>
                  </a:cubicBezTo>
                  <a:lnTo>
                    <a:pt x="680" y="139"/>
                  </a:lnTo>
                  <a:close/>
                </a:path>
              </a:pathLst>
            </a:custGeom>
            <a:solidFill>
              <a:srgbClr val="F8F8F8">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09" name="Freeform 2534"/>
            <p:cNvSpPr/>
            <p:nvPr/>
          </p:nvSpPr>
          <p:spPr bwMode="auto">
            <a:xfrm>
              <a:off x="3036646" y="2991629"/>
              <a:ext cx="2551075" cy="1754715"/>
            </a:xfrm>
            <a:custGeom>
              <a:avLst/>
              <a:gdLst>
                <a:gd name="T0" fmla="*/ 679 w 793"/>
                <a:gd name="T1" fmla="*/ 139 h 546"/>
                <a:gd name="T2" fmla="*/ 573 w 793"/>
                <a:gd name="T3" fmla="*/ 164 h 546"/>
                <a:gd name="T4" fmla="*/ 464 w 793"/>
                <a:gd name="T5" fmla="*/ 91 h 546"/>
                <a:gd name="T6" fmla="*/ 234 w 793"/>
                <a:gd name="T7" fmla="*/ 9 h 546"/>
                <a:gd name="T8" fmla="*/ 40 w 793"/>
                <a:gd name="T9" fmla="*/ 134 h 546"/>
                <a:gd name="T10" fmla="*/ 17 w 793"/>
                <a:gd name="T11" fmla="*/ 191 h 546"/>
                <a:gd name="T12" fmla="*/ 44 w 793"/>
                <a:gd name="T13" fmla="*/ 372 h 546"/>
                <a:gd name="T14" fmla="*/ 240 w 793"/>
                <a:gd name="T15" fmla="*/ 512 h 546"/>
                <a:gd name="T16" fmla="*/ 624 w 793"/>
                <a:gd name="T17" fmla="*/ 405 h 546"/>
                <a:gd name="T18" fmla="*/ 754 w 793"/>
                <a:gd name="T19" fmla="*/ 186 h 546"/>
                <a:gd name="T20" fmla="*/ 793 w 793"/>
                <a:gd name="T21" fmla="*/ 46 h 546"/>
                <a:gd name="T22" fmla="*/ 679 w 793"/>
                <a:gd name="T23" fmla="*/ 139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3" h="546">
                  <a:moveTo>
                    <a:pt x="679" y="139"/>
                  </a:moveTo>
                  <a:cubicBezTo>
                    <a:pt x="645" y="166"/>
                    <a:pt x="612" y="174"/>
                    <a:pt x="573" y="164"/>
                  </a:cubicBezTo>
                  <a:cubicBezTo>
                    <a:pt x="538" y="154"/>
                    <a:pt x="500" y="129"/>
                    <a:pt x="464" y="91"/>
                  </a:cubicBezTo>
                  <a:cubicBezTo>
                    <a:pt x="405" y="30"/>
                    <a:pt x="319" y="0"/>
                    <a:pt x="234" y="9"/>
                  </a:cubicBezTo>
                  <a:cubicBezTo>
                    <a:pt x="150" y="18"/>
                    <a:pt x="79" y="64"/>
                    <a:pt x="40" y="134"/>
                  </a:cubicBezTo>
                  <a:cubicBezTo>
                    <a:pt x="30" y="153"/>
                    <a:pt x="22" y="172"/>
                    <a:pt x="17" y="191"/>
                  </a:cubicBezTo>
                  <a:cubicBezTo>
                    <a:pt x="0" y="252"/>
                    <a:pt x="9" y="315"/>
                    <a:pt x="44" y="372"/>
                  </a:cubicBezTo>
                  <a:cubicBezTo>
                    <a:pt x="84" y="439"/>
                    <a:pt x="156" y="490"/>
                    <a:pt x="240" y="512"/>
                  </a:cubicBezTo>
                  <a:cubicBezTo>
                    <a:pt x="368" y="546"/>
                    <a:pt x="512" y="506"/>
                    <a:pt x="624" y="405"/>
                  </a:cubicBezTo>
                  <a:cubicBezTo>
                    <a:pt x="674" y="361"/>
                    <a:pt x="733" y="261"/>
                    <a:pt x="754" y="186"/>
                  </a:cubicBezTo>
                  <a:cubicBezTo>
                    <a:pt x="793" y="46"/>
                    <a:pt x="793" y="46"/>
                    <a:pt x="793" y="46"/>
                  </a:cubicBezTo>
                  <a:lnTo>
                    <a:pt x="679" y="139"/>
                  </a:lnTo>
                  <a:close/>
                </a:path>
              </a:pathLst>
            </a:custGeom>
            <a:solidFill>
              <a:srgbClr val="F6F6F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0" name="Freeform 2535"/>
            <p:cNvSpPr/>
            <p:nvPr/>
          </p:nvSpPr>
          <p:spPr bwMode="auto">
            <a:xfrm>
              <a:off x="3036646" y="2991629"/>
              <a:ext cx="2546991" cy="1751992"/>
            </a:xfrm>
            <a:custGeom>
              <a:avLst/>
              <a:gdLst>
                <a:gd name="T0" fmla="*/ 679 w 792"/>
                <a:gd name="T1" fmla="*/ 139 h 545"/>
                <a:gd name="T2" fmla="*/ 573 w 792"/>
                <a:gd name="T3" fmla="*/ 164 h 545"/>
                <a:gd name="T4" fmla="*/ 463 w 792"/>
                <a:gd name="T5" fmla="*/ 91 h 545"/>
                <a:gd name="T6" fmla="*/ 234 w 792"/>
                <a:gd name="T7" fmla="*/ 10 h 545"/>
                <a:gd name="T8" fmla="*/ 40 w 792"/>
                <a:gd name="T9" fmla="*/ 135 h 545"/>
                <a:gd name="T10" fmla="*/ 17 w 792"/>
                <a:gd name="T11" fmla="*/ 191 h 545"/>
                <a:gd name="T12" fmla="*/ 44 w 792"/>
                <a:gd name="T13" fmla="*/ 372 h 545"/>
                <a:gd name="T14" fmla="*/ 240 w 792"/>
                <a:gd name="T15" fmla="*/ 512 h 545"/>
                <a:gd name="T16" fmla="*/ 624 w 792"/>
                <a:gd name="T17" fmla="*/ 405 h 545"/>
                <a:gd name="T18" fmla="*/ 754 w 792"/>
                <a:gd name="T19" fmla="*/ 186 h 545"/>
                <a:gd name="T20" fmla="*/ 792 w 792"/>
                <a:gd name="T21" fmla="*/ 48 h 545"/>
                <a:gd name="T22" fmla="*/ 679 w 792"/>
                <a:gd name="T23" fmla="*/ 139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2" h="545">
                  <a:moveTo>
                    <a:pt x="679" y="139"/>
                  </a:moveTo>
                  <a:cubicBezTo>
                    <a:pt x="646" y="166"/>
                    <a:pt x="612" y="174"/>
                    <a:pt x="573" y="164"/>
                  </a:cubicBezTo>
                  <a:cubicBezTo>
                    <a:pt x="538" y="155"/>
                    <a:pt x="500" y="129"/>
                    <a:pt x="463" y="91"/>
                  </a:cubicBezTo>
                  <a:cubicBezTo>
                    <a:pt x="405" y="31"/>
                    <a:pt x="319" y="0"/>
                    <a:pt x="234" y="10"/>
                  </a:cubicBezTo>
                  <a:cubicBezTo>
                    <a:pt x="150" y="19"/>
                    <a:pt x="79" y="65"/>
                    <a:pt x="40" y="135"/>
                  </a:cubicBezTo>
                  <a:cubicBezTo>
                    <a:pt x="30" y="153"/>
                    <a:pt x="22" y="172"/>
                    <a:pt x="17" y="191"/>
                  </a:cubicBezTo>
                  <a:cubicBezTo>
                    <a:pt x="0" y="252"/>
                    <a:pt x="10" y="315"/>
                    <a:pt x="44" y="372"/>
                  </a:cubicBezTo>
                  <a:cubicBezTo>
                    <a:pt x="85" y="439"/>
                    <a:pt x="156" y="490"/>
                    <a:pt x="240" y="512"/>
                  </a:cubicBezTo>
                  <a:cubicBezTo>
                    <a:pt x="368" y="545"/>
                    <a:pt x="511" y="505"/>
                    <a:pt x="624" y="405"/>
                  </a:cubicBezTo>
                  <a:cubicBezTo>
                    <a:pt x="673" y="361"/>
                    <a:pt x="733" y="260"/>
                    <a:pt x="754" y="186"/>
                  </a:cubicBezTo>
                  <a:cubicBezTo>
                    <a:pt x="792" y="48"/>
                    <a:pt x="792" y="48"/>
                    <a:pt x="792" y="48"/>
                  </a:cubicBezTo>
                  <a:lnTo>
                    <a:pt x="679" y="139"/>
                  </a:lnTo>
                  <a:close/>
                </a:path>
              </a:pathLst>
            </a:custGeom>
            <a:solidFill>
              <a:srgbClr val="F5F5F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1" name="Freeform 2536"/>
            <p:cNvSpPr/>
            <p:nvPr/>
          </p:nvSpPr>
          <p:spPr bwMode="auto">
            <a:xfrm>
              <a:off x="3039369" y="2994352"/>
              <a:ext cx="2541546" cy="1749270"/>
            </a:xfrm>
            <a:custGeom>
              <a:avLst/>
              <a:gdLst>
                <a:gd name="T0" fmla="*/ 679 w 790"/>
                <a:gd name="T1" fmla="*/ 138 h 544"/>
                <a:gd name="T2" fmla="*/ 572 w 790"/>
                <a:gd name="T3" fmla="*/ 164 h 544"/>
                <a:gd name="T4" fmla="*/ 462 w 790"/>
                <a:gd name="T5" fmla="*/ 91 h 544"/>
                <a:gd name="T6" fmla="*/ 233 w 790"/>
                <a:gd name="T7" fmla="*/ 9 h 544"/>
                <a:gd name="T8" fmla="*/ 40 w 790"/>
                <a:gd name="T9" fmla="*/ 134 h 544"/>
                <a:gd name="T10" fmla="*/ 17 w 790"/>
                <a:gd name="T11" fmla="*/ 190 h 544"/>
                <a:gd name="T12" fmla="*/ 44 w 790"/>
                <a:gd name="T13" fmla="*/ 370 h 544"/>
                <a:gd name="T14" fmla="*/ 239 w 790"/>
                <a:gd name="T15" fmla="*/ 510 h 544"/>
                <a:gd name="T16" fmla="*/ 622 w 790"/>
                <a:gd name="T17" fmla="*/ 403 h 544"/>
                <a:gd name="T18" fmla="*/ 752 w 790"/>
                <a:gd name="T19" fmla="*/ 185 h 544"/>
                <a:gd name="T20" fmla="*/ 790 w 790"/>
                <a:gd name="T21" fmla="*/ 48 h 544"/>
                <a:gd name="T22" fmla="*/ 679 w 790"/>
                <a:gd name="T23" fmla="*/ 138 h 5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0" h="544">
                  <a:moveTo>
                    <a:pt x="679" y="138"/>
                  </a:moveTo>
                  <a:cubicBezTo>
                    <a:pt x="645" y="166"/>
                    <a:pt x="611" y="174"/>
                    <a:pt x="572" y="164"/>
                  </a:cubicBezTo>
                  <a:cubicBezTo>
                    <a:pt x="536" y="154"/>
                    <a:pt x="498" y="129"/>
                    <a:pt x="462" y="91"/>
                  </a:cubicBezTo>
                  <a:cubicBezTo>
                    <a:pt x="404" y="30"/>
                    <a:pt x="318" y="0"/>
                    <a:pt x="233" y="9"/>
                  </a:cubicBezTo>
                  <a:cubicBezTo>
                    <a:pt x="149" y="18"/>
                    <a:pt x="79" y="64"/>
                    <a:pt x="40" y="134"/>
                  </a:cubicBezTo>
                  <a:cubicBezTo>
                    <a:pt x="30" y="152"/>
                    <a:pt x="22" y="171"/>
                    <a:pt x="17" y="190"/>
                  </a:cubicBezTo>
                  <a:cubicBezTo>
                    <a:pt x="0" y="251"/>
                    <a:pt x="9" y="314"/>
                    <a:pt x="44" y="370"/>
                  </a:cubicBezTo>
                  <a:cubicBezTo>
                    <a:pt x="84" y="437"/>
                    <a:pt x="155" y="488"/>
                    <a:pt x="239" y="510"/>
                  </a:cubicBezTo>
                  <a:cubicBezTo>
                    <a:pt x="367" y="544"/>
                    <a:pt x="510" y="504"/>
                    <a:pt x="622" y="403"/>
                  </a:cubicBezTo>
                  <a:cubicBezTo>
                    <a:pt x="672" y="359"/>
                    <a:pt x="731" y="259"/>
                    <a:pt x="752" y="185"/>
                  </a:cubicBezTo>
                  <a:cubicBezTo>
                    <a:pt x="790" y="48"/>
                    <a:pt x="790" y="48"/>
                    <a:pt x="790" y="48"/>
                  </a:cubicBezTo>
                  <a:lnTo>
                    <a:pt x="679" y="138"/>
                  </a:lnTo>
                  <a:close/>
                </a:path>
              </a:pathLst>
            </a:custGeom>
            <a:solidFill>
              <a:srgbClr val="F3F4F4">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2" name="Freeform 2537"/>
            <p:cNvSpPr/>
            <p:nvPr/>
          </p:nvSpPr>
          <p:spPr bwMode="auto">
            <a:xfrm>
              <a:off x="3043453" y="2994352"/>
              <a:ext cx="2533378" cy="1745186"/>
            </a:xfrm>
            <a:custGeom>
              <a:avLst/>
              <a:gdLst>
                <a:gd name="T0" fmla="*/ 678 w 788"/>
                <a:gd name="T1" fmla="*/ 139 h 543"/>
                <a:gd name="T2" fmla="*/ 571 w 788"/>
                <a:gd name="T3" fmla="*/ 164 h 543"/>
                <a:gd name="T4" fmla="*/ 460 w 788"/>
                <a:gd name="T5" fmla="*/ 91 h 543"/>
                <a:gd name="T6" fmla="*/ 232 w 788"/>
                <a:gd name="T7" fmla="*/ 10 h 543"/>
                <a:gd name="T8" fmla="*/ 39 w 788"/>
                <a:gd name="T9" fmla="*/ 134 h 543"/>
                <a:gd name="T10" fmla="*/ 16 w 788"/>
                <a:gd name="T11" fmla="*/ 190 h 543"/>
                <a:gd name="T12" fmla="*/ 43 w 788"/>
                <a:gd name="T13" fmla="*/ 370 h 543"/>
                <a:gd name="T14" fmla="*/ 238 w 788"/>
                <a:gd name="T15" fmla="*/ 510 h 543"/>
                <a:gd name="T16" fmla="*/ 621 w 788"/>
                <a:gd name="T17" fmla="*/ 403 h 543"/>
                <a:gd name="T18" fmla="*/ 751 w 788"/>
                <a:gd name="T19" fmla="*/ 184 h 543"/>
                <a:gd name="T20" fmla="*/ 788 w 788"/>
                <a:gd name="T21" fmla="*/ 50 h 543"/>
                <a:gd name="T22" fmla="*/ 678 w 788"/>
                <a:gd name="T23" fmla="*/ 139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8" h="543">
                  <a:moveTo>
                    <a:pt x="678" y="139"/>
                  </a:moveTo>
                  <a:cubicBezTo>
                    <a:pt x="644" y="166"/>
                    <a:pt x="610" y="174"/>
                    <a:pt x="571" y="164"/>
                  </a:cubicBezTo>
                  <a:cubicBezTo>
                    <a:pt x="535" y="155"/>
                    <a:pt x="497" y="129"/>
                    <a:pt x="460" y="91"/>
                  </a:cubicBezTo>
                  <a:cubicBezTo>
                    <a:pt x="403" y="31"/>
                    <a:pt x="317" y="0"/>
                    <a:pt x="232" y="10"/>
                  </a:cubicBezTo>
                  <a:cubicBezTo>
                    <a:pt x="148" y="19"/>
                    <a:pt x="78" y="64"/>
                    <a:pt x="39" y="134"/>
                  </a:cubicBezTo>
                  <a:cubicBezTo>
                    <a:pt x="29" y="152"/>
                    <a:pt x="21" y="171"/>
                    <a:pt x="16" y="190"/>
                  </a:cubicBezTo>
                  <a:cubicBezTo>
                    <a:pt x="0" y="251"/>
                    <a:pt x="9" y="314"/>
                    <a:pt x="43" y="370"/>
                  </a:cubicBezTo>
                  <a:cubicBezTo>
                    <a:pt x="84" y="437"/>
                    <a:pt x="155" y="488"/>
                    <a:pt x="238" y="510"/>
                  </a:cubicBezTo>
                  <a:cubicBezTo>
                    <a:pt x="366" y="543"/>
                    <a:pt x="509" y="503"/>
                    <a:pt x="621" y="403"/>
                  </a:cubicBezTo>
                  <a:cubicBezTo>
                    <a:pt x="670" y="359"/>
                    <a:pt x="730" y="259"/>
                    <a:pt x="751" y="184"/>
                  </a:cubicBezTo>
                  <a:cubicBezTo>
                    <a:pt x="788" y="50"/>
                    <a:pt x="788" y="50"/>
                    <a:pt x="788" y="50"/>
                  </a:cubicBezTo>
                  <a:lnTo>
                    <a:pt x="678" y="139"/>
                  </a:lnTo>
                  <a:close/>
                </a:path>
              </a:pathLst>
            </a:custGeom>
            <a:solidFill>
              <a:srgbClr val="F2F2F3">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3" name="Freeform 2538"/>
            <p:cNvSpPr/>
            <p:nvPr/>
          </p:nvSpPr>
          <p:spPr bwMode="auto">
            <a:xfrm>
              <a:off x="3043453" y="2997074"/>
              <a:ext cx="2530656" cy="1739741"/>
            </a:xfrm>
            <a:custGeom>
              <a:avLst/>
              <a:gdLst>
                <a:gd name="T0" fmla="*/ 678 w 787"/>
                <a:gd name="T1" fmla="*/ 138 h 541"/>
                <a:gd name="T2" fmla="*/ 571 w 787"/>
                <a:gd name="T3" fmla="*/ 164 h 541"/>
                <a:gd name="T4" fmla="*/ 460 w 787"/>
                <a:gd name="T5" fmla="*/ 90 h 541"/>
                <a:gd name="T6" fmla="*/ 232 w 787"/>
                <a:gd name="T7" fmla="*/ 9 h 541"/>
                <a:gd name="T8" fmla="*/ 40 w 787"/>
                <a:gd name="T9" fmla="*/ 133 h 541"/>
                <a:gd name="T10" fmla="*/ 17 w 787"/>
                <a:gd name="T11" fmla="*/ 190 h 541"/>
                <a:gd name="T12" fmla="*/ 43 w 787"/>
                <a:gd name="T13" fmla="*/ 369 h 541"/>
                <a:gd name="T14" fmla="*/ 238 w 787"/>
                <a:gd name="T15" fmla="*/ 508 h 541"/>
                <a:gd name="T16" fmla="*/ 621 w 787"/>
                <a:gd name="T17" fmla="*/ 402 h 541"/>
                <a:gd name="T18" fmla="*/ 750 w 787"/>
                <a:gd name="T19" fmla="*/ 183 h 541"/>
                <a:gd name="T20" fmla="*/ 787 w 787"/>
                <a:gd name="T21" fmla="*/ 50 h 541"/>
                <a:gd name="T22" fmla="*/ 678 w 787"/>
                <a:gd name="T23" fmla="*/ 138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7" h="541">
                  <a:moveTo>
                    <a:pt x="678" y="138"/>
                  </a:moveTo>
                  <a:cubicBezTo>
                    <a:pt x="644" y="166"/>
                    <a:pt x="610" y="174"/>
                    <a:pt x="571" y="164"/>
                  </a:cubicBezTo>
                  <a:cubicBezTo>
                    <a:pt x="535" y="154"/>
                    <a:pt x="497" y="129"/>
                    <a:pt x="460" y="90"/>
                  </a:cubicBezTo>
                  <a:cubicBezTo>
                    <a:pt x="402" y="30"/>
                    <a:pt x="317" y="0"/>
                    <a:pt x="232" y="9"/>
                  </a:cubicBezTo>
                  <a:cubicBezTo>
                    <a:pt x="149" y="18"/>
                    <a:pt x="78" y="64"/>
                    <a:pt x="40" y="133"/>
                  </a:cubicBezTo>
                  <a:cubicBezTo>
                    <a:pt x="30" y="152"/>
                    <a:pt x="22" y="171"/>
                    <a:pt x="17" y="190"/>
                  </a:cubicBezTo>
                  <a:cubicBezTo>
                    <a:pt x="0" y="250"/>
                    <a:pt x="9" y="312"/>
                    <a:pt x="43" y="369"/>
                  </a:cubicBezTo>
                  <a:cubicBezTo>
                    <a:pt x="84" y="436"/>
                    <a:pt x="155" y="486"/>
                    <a:pt x="238" y="508"/>
                  </a:cubicBezTo>
                  <a:cubicBezTo>
                    <a:pt x="366" y="541"/>
                    <a:pt x="509" y="502"/>
                    <a:pt x="621" y="402"/>
                  </a:cubicBezTo>
                  <a:cubicBezTo>
                    <a:pt x="670" y="358"/>
                    <a:pt x="729" y="258"/>
                    <a:pt x="750" y="183"/>
                  </a:cubicBezTo>
                  <a:cubicBezTo>
                    <a:pt x="787" y="50"/>
                    <a:pt x="787" y="50"/>
                    <a:pt x="787" y="50"/>
                  </a:cubicBezTo>
                  <a:lnTo>
                    <a:pt x="678" y="138"/>
                  </a:lnTo>
                  <a:close/>
                </a:path>
              </a:pathLst>
            </a:custGeom>
            <a:solidFill>
              <a:srgbClr val="F0F1F1">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4" name="Freeform 2539"/>
            <p:cNvSpPr/>
            <p:nvPr/>
          </p:nvSpPr>
          <p:spPr bwMode="auto">
            <a:xfrm>
              <a:off x="3046175" y="2997074"/>
              <a:ext cx="2525210" cy="1739741"/>
            </a:xfrm>
            <a:custGeom>
              <a:avLst/>
              <a:gdLst>
                <a:gd name="T0" fmla="*/ 678 w 785"/>
                <a:gd name="T1" fmla="*/ 139 h 541"/>
                <a:gd name="T2" fmla="*/ 570 w 785"/>
                <a:gd name="T3" fmla="*/ 164 h 541"/>
                <a:gd name="T4" fmla="*/ 459 w 785"/>
                <a:gd name="T5" fmla="*/ 91 h 541"/>
                <a:gd name="T6" fmla="*/ 231 w 785"/>
                <a:gd name="T7" fmla="*/ 10 h 541"/>
                <a:gd name="T8" fmla="*/ 39 w 785"/>
                <a:gd name="T9" fmla="*/ 134 h 541"/>
                <a:gd name="T10" fmla="*/ 16 w 785"/>
                <a:gd name="T11" fmla="*/ 190 h 541"/>
                <a:gd name="T12" fmla="*/ 43 w 785"/>
                <a:gd name="T13" fmla="*/ 368 h 541"/>
                <a:gd name="T14" fmla="*/ 237 w 785"/>
                <a:gd name="T15" fmla="*/ 508 h 541"/>
                <a:gd name="T16" fmla="*/ 619 w 785"/>
                <a:gd name="T17" fmla="*/ 401 h 541"/>
                <a:gd name="T18" fmla="*/ 748 w 785"/>
                <a:gd name="T19" fmla="*/ 183 h 541"/>
                <a:gd name="T20" fmla="*/ 785 w 785"/>
                <a:gd name="T21" fmla="*/ 52 h 541"/>
                <a:gd name="T22" fmla="*/ 678 w 785"/>
                <a:gd name="T23" fmla="*/ 139 h 5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5" h="541">
                  <a:moveTo>
                    <a:pt x="678" y="139"/>
                  </a:moveTo>
                  <a:cubicBezTo>
                    <a:pt x="644" y="166"/>
                    <a:pt x="609" y="174"/>
                    <a:pt x="570" y="164"/>
                  </a:cubicBezTo>
                  <a:cubicBezTo>
                    <a:pt x="534" y="154"/>
                    <a:pt x="495" y="129"/>
                    <a:pt x="459" y="91"/>
                  </a:cubicBezTo>
                  <a:cubicBezTo>
                    <a:pt x="401" y="31"/>
                    <a:pt x="316" y="0"/>
                    <a:pt x="231" y="10"/>
                  </a:cubicBezTo>
                  <a:cubicBezTo>
                    <a:pt x="148" y="19"/>
                    <a:pt x="78" y="64"/>
                    <a:pt x="39" y="134"/>
                  </a:cubicBezTo>
                  <a:cubicBezTo>
                    <a:pt x="29" y="152"/>
                    <a:pt x="21" y="171"/>
                    <a:pt x="16" y="190"/>
                  </a:cubicBezTo>
                  <a:cubicBezTo>
                    <a:pt x="0" y="250"/>
                    <a:pt x="9" y="312"/>
                    <a:pt x="43" y="368"/>
                  </a:cubicBezTo>
                  <a:cubicBezTo>
                    <a:pt x="83" y="435"/>
                    <a:pt x="154" y="486"/>
                    <a:pt x="237" y="508"/>
                  </a:cubicBezTo>
                  <a:cubicBezTo>
                    <a:pt x="365" y="541"/>
                    <a:pt x="508" y="501"/>
                    <a:pt x="619" y="401"/>
                  </a:cubicBezTo>
                  <a:cubicBezTo>
                    <a:pt x="668" y="357"/>
                    <a:pt x="728" y="257"/>
                    <a:pt x="748" y="183"/>
                  </a:cubicBezTo>
                  <a:cubicBezTo>
                    <a:pt x="785" y="52"/>
                    <a:pt x="785" y="52"/>
                    <a:pt x="785" y="52"/>
                  </a:cubicBezTo>
                  <a:lnTo>
                    <a:pt x="678" y="139"/>
                  </a:lnTo>
                  <a:close/>
                </a:path>
              </a:pathLst>
            </a:custGeom>
            <a:solidFill>
              <a:srgbClr val="EFEFF0">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5" name="Freeform 2540"/>
            <p:cNvSpPr/>
            <p:nvPr/>
          </p:nvSpPr>
          <p:spPr bwMode="auto">
            <a:xfrm>
              <a:off x="3046175" y="3001158"/>
              <a:ext cx="2521127" cy="1732934"/>
            </a:xfrm>
            <a:custGeom>
              <a:avLst/>
              <a:gdLst>
                <a:gd name="T0" fmla="*/ 678 w 784"/>
                <a:gd name="T1" fmla="*/ 138 h 539"/>
                <a:gd name="T2" fmla="*/ 570 w 784"/>
                <a:gd name="T3" fmla="*/ 164 h 539"/>
                <a:gd name="T4" fmla="*/ 458 w 784"/>
                <a:gd name="T5" fmla="*/ 90 h 539"/>
                <a:gd name="T6" fmla="*/ 231 w 784"/>
                <a:gd name="T7" fmla="*/ 9 h 539"/>
                <a:gd name="T8" fmla="*/ 40 w 784"/>
                <a:gd name="T9" fmla="*/ 133 h 539"/>
                <a:gd name="T10" fmla="*/ 17 w 784"/>
                <a:gd name="T11" fmla="*/ 189 h 539"/>
                <a:gd name="T12" fmla="*/ 43 w 784"/>
                <a:gd name="T13" fmla="*/ 367 h 539"/>
                <a:gd name="T14" fmla="*/ 237 w 784"/>
                <a:gd name="T15" fmla="*/ 506 h 539"/>
                <a:gd name="T16" fmla="*/ 619 w 784"/>
                <a:gd name="T17" fmla="*/ 400 h 539"/>
                <a:gd name="T18" fmla="*/ 748 w 784"/>
                <a:gd name="T19" fmla="*/ 182 h 539"/>
                <a:gd name="T20" fmla="*/ 784 w 784"/>
                <a:gd name="T21" fmla="*/ 52 h 539"/>
                <a:gd name="T22" fmla="*/ 678 w 784"/>
                <a:gd name="T23" fmla="*/ 13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4" h="539">
                  <a:moveTo>
                    <a:pt x="678" y="138"/>
                  </a:moveTo>
                  <a:cubicBezTo>
                    <a:pt x="644" y="166"/>
                    <a:pt x="609" y="174"/>
                    <a:pt x="570" y="164"/>
                  </a:cubicBezTo>
                  <a:cubicBezTo>
                    <a:pt x="533" y="154"/>
                    <a:pt x="495" y="129"/>
                    <a:pt x="458" y="90"/>
                  </a:cubicBezTo>
                  <a:cubicBezTo>
                    <a:pt x="401" y="30"/>
                    <a:pt x="316" y="0"/>
                    <a:pt x="231" y="9"/>
                  </a:cubicBezTo>
                  <a:cubicBezTo>
                    <a:pt x="148" y="18"/>
                    <a:pt x="78" y="64"/>
                    <a:pt x="40" y="133"/>
                  </a:cubicBezTo>
                  <a:cubicBezTo>
                    <a:pt x="30" y="151"/>
                    <a:pt x="22" y="170"/>
                    <a:pt x="17" y="189"/>
                  </a:cubicBezTo>
                  <a:cubicBezTo>
                    <a:pt x="0" y="249"/>
                    <a:pt x="9" y="311"/>
                    <a:pt x="43" y="367"/>
                  </a:cubicBezTo>
                  <a:cubicBezTo>
                    <a:pt x="84" y="434"/>
                    <a:pt x="154" y="484"/>
                    <a:pt x="237" y="506"/>
                  </a:cubicBezTo>
                  <a:cubicBezTo>
                    <a:pt x="365" y="539"/>
                    <a:pt x="507" y="500"/>
                    <a:pt x="619" y="400"/>
                  </a:cubicBezTo>
                  <a:cubicBezTo>
                    <a:pt x="668" y="356"/>
                    <a:pt x="727" y="256"/>
                    <a:pt x="748" y="182"/>
                  </a:cubicBezTo>
                  <a:cubicBezTo>
                    <a:pt x="784" y="52"/>
                    <a:pt x="784" y="52"/>
                    <a:pt x="784" y="52"/>
                  </a:cubicBezTo>
                  <a:lnTo>
                    <a:pt x="678" y="138"/>
                  </a:lnTo>
                  <a:close/>
                </a:path>
              </a:pathLst>
            </a:custGeom>
            <a:solidFill>
              <a:srgbClr val="EDEEE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6" name="Freeform 2541"/>
            <p:cNvSpPr/>
            <p:nvPr/>
          </p:nvSpPr>
          <p:spPr bwMode="auto">
            <a:xfrm>
              <a:off x="3050259" y="3001158"/>
              <a:ext cx="2517043" cy="1732934"/>
            </a:xfrm>
            <a:custGeom>
              <a:avLst/>
              <a:gdLst>
                <a:gd name="T0" fmla="*/ 677 w 783"/>
                <a:gd name="T1" fmla="*/ 138 h 539"/>
                <a:gd name="T2" fmla="*/ 568 w 783"/>
                <a:gd name="T3" fmla="*/ 164 h 539"/>
                <a:gd name="T4" fmla="*/ 457 w 783"/>
                <a:gd name="T5" fmla="*/ 90 h 539"/>
                <a:gd name="T6" fmla="*/ 230 w 783"/>
                <a:gd name="T7" fmla="*/ 10 h 539"/>
                <a:gd name="T8" fmla="*/ 39 w 783"/>
                <a:gd name="T9" fmla="*/ 133 h 539"/>
                <a:gd name="T10" fmla="*/ 16 w 783"/>
                <a:gd name="T11" fmla="*/ 189 h 539"/>
                <a:gd name="T12" fmla="*/ 43 w 783"/>
                <a:gd name="T13" fmla="*/ 367 h 539"/>
                <a:gd name="T14" fmla="*/ 236 w 783"/>
                <a:gd name="T15" fmla="*/ 506 h 539"/>
                <a:gd name="T16" fmla="*/ 618 w 783"/>
                <a:gd name="T17" fmla="*/ 399 h 539"/>
                <a:gd name="T18" fmla="*/ 746 w 783"/>
                <a:gd name="T19" fmla="*/ 182 h 539"/>
                <a:gd name="T20" fmla="*/ 783 w 783"/>
                <a:gd name="T21" fmla="*/ 54 h 539"/>
                <a:gd name="T22" fmla="*/ 677 w 783"/>
                <a:gd name="T23" fmla="*/ 138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3" h="539">
                  <a:moveTo>
                    <a:pt x="677" y="138"/>
                  </a:moveTo>
                  <a:cubicBezTo>
                    <a:pt x="643" y="166"/>
                    <a:pt x="608" y="174"/>
                    <a:pt x="568" y="164"/>
                  </a:cubicBezTo>
                  <a:cubicBezTo>
                    <a:pt x="532" y="154"/>
                    <a:pt x="494" y="129"/>
                    <a:pt x="457" y="90"/>
                  </a:cubicBezTo>
                  <a:cubicBezTo>
                    <a:pt x="399" y="31"/>
                    <a:pt x="315" y="0"/>
                    <a:pt x="230" y="10"/>
                  </a:cubicBezTo>
                  <a:cubicBezTo>
                    <a:pt x="147" y="19"/>
                    <a:pt x="78" y="64"/>
                    <a:pt x="39" y="133"/>
                  </a:cubicBezTo>
                  <a:cubicBezTo>
                    <a:pt x="29" y="151"/>
                    <a:pt x="21" y="170"/>
                    <a:pt x="16" y="189"/>
                  </a:cubicBezTo>
                  <a:cubicBezTo>
                    <a:pt x="0" y="249"/>
                    <a:pt x="9" y="311"/>
                    <a:pt x="43" y="367"/>
                  </a:cubicBezTo>
                  <a:cubicBezTo>
                    <a:pt x="83" y="433"/>
                    <a:pt x="154" y="484"/>
                    <a:pt x="236" y="506"/>
                  </a:cubicBezTo>
                  <a:cubicBezTo>
                    <a:pt x="364" y="539"/>
                    <a:pt x="506" y="499"/>
                    <a:pt x="618" y="399"/>
                  </a:cubicBezTo>
                  <a:cubicBezTo>
                    <a:pt x="667" y="356"/>
                    <a:pt x="726" y="256"/>
                    <a:pt x="746" y="182"/>
                  </a:cubicBezTo>
                  <a:cubicBezTo>
                    <a:pt x="783" y="54"/>
                    <a:pt x="783" y="54"/>
                    <a:pt x="783" y="54"/>
                  </a:cubicBezTo>
                  <a:lnTo>
                    <a:pt x="677" y="138"/>
                  </a:lnTo>
                  <a:close/>
                </a:path>
              </a:pathLst>
            </a:custGeom>
            <a:solidFill>
              <a:srgbClr val="ECEDED">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7" name="Freeform 2542"/>
            <p:cNvSpPr/>
            <p:nvPr/>
          </p:nvSpPr>
          <p:spPr bwMode="auto">
            <a:xfrm>
              <a:off x="3050259" y="3003881"/>
              <a:ext cx="2514320" cy="1726128"/>
            </a:xfrm>
            <a:custGeom>
              <a:avLst/>
              <a:gdLst>
                <a:gd name="T0" fmla="*/ 678 w 782"/>
                <a:gd name="T1" fmla="*/ 138 h 537"/>
                <a:gd name="T2" fmla="*/ 568 w 782"/>
                <a:gd name="T3" fmla="*/ 164 h 537"/>
                <a:gd name="T4" fmla="*/ 456 w 782"/>
                <a:gd name="T5" fmla="*/ 90 h 537"/>
                <a:gd name="T6" fmla="*/ 230 w 782"/>
                <a:gd name="T7" fmla="*/ 9 h 537"/>
                <a:gd name="T8" fmla="*/ 40 w 782"/>
                <a:gd name="T9" fmla="*/ 132 h 537"/>
                <a:gd name="T10" fmla="*/ 17 w 782"/>
                <a:gd name="T11" fmla="*/ 188 h 537"/>
                <a:gd name="T12" fmla="*/ 43 w 782"/>
                <a:gd name="T13" fmla="*/ 366 h 537"/>
                <a:gd name="T14" fmla="*/ 237 w 782"/>
                <a:gd name="T15" fmla="*/ 504 h 537"/>
                <a:gd name="T16" fmla="*/ 617 w 782"/>
                <a:gd name="T17" fmla="*/ 398 h 537"/>
                <a:gd name="T18" fmla="*/ 746 w 782"/>
                <a:gd name="T19" fmla="*/ 181 h 537"/>
                <a:gd name="T20" fmla="*/ 782 w 782"/>
                <a:gd name="T21" fmla="*/ 54 h 537"/>
                <a:gd name="T22" fmla="*/ 678 w 782"/>
                <a:gd name="T23" fmla="*/ 13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2" h="537">
                  <a:moveTo>
                    <a:pt x="678" y="138"/>
                  </a:moveTo>
                  <a:cubicBezTo>
                    <a:pt x="643" y="166"/>
                    <a:pt x="608" y="174"/>
                    <a:pt x="568" y="164"/>
                  </a:cubicBezTo>
                  <a:cubicBezTo>
                    <a:pt x="532" y="154"/>
                    <a:pt x="493" y="128"/>
                    <a:pt x="456" y="90"/>
                  </a:cubicBezTo>
                  <a:cubicBezTo>
                    <a:pt x="399" y="30"/>
                    <a:pt x="315" y="0"/>
                    <a:pt x="230" y="9"/>
                  </a:cubicBezTo>
                  <a:cubicBezTo>
                    <a:pt x="147" y="18"/>
                    <a:pt x="78" y="63"/>
                    <a:pt x="40" y="132"/>
                  </a:cubicBezTo>
                  <a:cubicBezTo>
                    <a:pt x="29" y="150"/>
                    <a:pt x="22" y="169"/>
                    <a:pt x="17" y="188"/>
                  </a:cubicBezTo>
                  <a:cubicBezTo>
                    <a:pt x="0" y="248"/>
                    <a:pt x="9" y="310"/>
                    <a:pt x="43" y="366"/>
                  </a:cubicBezTo>
                  <a:cubicBezTo>
                    <a:pt x="83" y="432"/>
                    <a:pt x="154" y="482"/>
                    <a:pt x="237" y="504"/>
                  </a:cubicBezTo>
                  <a:cubicBezTo>
                    <a:pt x="364" y="537"/>
                    <a:pt x="506" y="498"/>
                    <a:pt x="617" y="398"/>
                  </a:cubicBezTo>
                  <a:cubicBezTo>
                    <a:pt x="666" y="354"/>
                    <a:pt x="725" y="255"/>
                    <a:pt x="746" y="181"/>
                  </a:cubicBezTo>
                  <a:cubicBezTo>
                    <a:pt x="782" y="54"/>
                    <a:pt x="782" y="54"/>
                    <a:pt x="782" y="54"/>
                  </a:cubicBezTo>
                  <a:lnTo>
                    <a:pt x="678" y="138"/>
                  </a:lnTo>
                  <a:close/>
                </a:path>
              </a:pathLst>
            </a:custGeom>
            <a:solidFill>
              <a:srgbClr val="EAEBE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8" name="Freeform 2543"/>
            <p:cNvSpPr/>
            <p:nvPr/>
          </p:nvSpPr>
          <p:spPr bwMode="auto">
            <a:xfrm>
              <a:off x="3052982" y="3003881"/>
              <a:ext cx="2508875" cy="1726128"/>
            </a:xfrm>
            <a:custGeom>
              <a:avLst/>
              <a:gdLst>
                <a:gd name="T0" fmla="*/ 677 w 780"/>
                <a:gd name="T1" fmla="*/ 138 h 537"/>
                <a:gd name="T2" fmla="*/ 567 w 780"/>
                <a:gd name="T3" fmla="*/ 164 h 537"/>
                <a:gd name="T4" fmla="*/ 455 w 780"/>
                <a:gd name="T5" fmla="*/ 90 h 537"/>
                <a:gd name="T6" fmla="*/ 229 w 780"/>
                <a:gd name="T7" fmla="*/ 10 h 537"/>
                <a:gd name="T8" fmla="*/ 39 w 780"/>
                <a:gd name="T9" fmla="*/ 133 h 537"/>
                <a:gd name="T10" fmla="*/ 16 w 780"/>
                <a:gd name="T11" fmla="*/ 188 h 537"/>
                <a:gd name="T12" fmla="*/ 43 w 780"/>
                <a:gd name="T13" fmla="*/ 365 h 537"/>
                <a:gd name="T14" fmla="*/ 236 w 780"/>
                <a:gd name="T15" fmla="*/ 504 h 537"/>
                <a:gd name="T16" fmla="*/ 616 w 780"/>
                <a:gd name="T17" fmla="*/ 398 h 537"/>
                <a:gd name="T18" fmla="*/ 744 w 780"/>
                <a:gd name="T19" fmla="*/ 181 h 537"/>
                <a:gd name="T20" fmla="*/ 780 w 780"/>
                <a:gd name="T21" fmla="*/ 56 h 537"/>
                <a:gd name="T22" fmla="*/ 677 w 780"/>
                <a:gd name="T23" fmla="*/ 138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0" h="537">
                  <a:moveTo>
                    <a:pt x="677" y="138"/>
                  </a:moveTo>
                  <a:cubicBezTo>
                    <a:pt x="642" y="166"/>
                    <a:pt x="607" y="175"/>
                    <a:pt x="567" y="164"/>
                  </a:cubicBezTo>
                  <a:cubicBezTo>
                    <a:pt x="531" y="154"/>
                    <a:pt x="492" y="129"/>
                    <a:pt x="455" y="90"/>
                  </a:cubicBezTo>
                  <a:cubicBezTo>
                    <a:pt x="398" y="31"/>
                    <a:pt x="314" y="0"/>
                    <a:pt x="229" y="10"/>
                  </a:cubicBezTo>
                  <a:cubicBezTo>
                    <a:pt x="147" y="19"/>
                    <a:pt x="77" y="64"/>
                    <a:pt x="39" y="133"/>
                  </a:cubicBezTo>
                  <a:cubicBezTo>
                    <a:pt x="29" y="151"/>
                    <a:pt x="21" y="169"/>
                    <a:pt x="16" y="188"/>
                  </a:cubicBezTo>
                  <a:cubicBezTo>
                    <a:pt x="0" y="248"/>
                    <a:pt x="9" y="310"/>
                    <a:pt x="43" y="365"/>
                  </a:cubicBezTo>
                  <a:cubicBezTo>
                    <a:pt x="83" y="432"/>
                    <a:pt x="153" y="482"/>
                    <a:pt x="236" y="504"/>
                  </a:cubicBezTo>
                  <a:cubicBezTo>
                    <a:pt x="362" y="537"/>
                    <a:pt x="505" y="497"/>
                    <a:pt x="616" y="398"/>
                  </a:cubicBezTo>
                  <a:cubicBezTo>
                    <a:pt x="665" y="354"/>
                    <a:pt x="724" y="255"/>
                    <a:pt x="744" y="181"/>
                  </a:cubicBezTo>
                  <a:cubicBezTo>
                    <a:pt x="780" y="56"/>
                    <a:pt x="780" y="56"/>
                    <a:pt x="780" y="56"/>
                  </a:cubicBezTo>
                  <a:lnTo>
                    <a:pt x="677" y="138"/>
                  </a:lnTo>
                  <a:close/>
                </a:path>
              </a:pathLst>
            </a:custGeom>
            <a:solidFill>
              <a:srgbClr val="E9EAE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19" name="Freeform 2544"/>
            <p:cNvSpPr/>
            <p:nvPr/>
          </p:nvSpPr>
          <p:spPr bwMode="auto">
            <a:xfrm>
              <a:off x="3052982" y="3006603"/>
              <a:ext cx="2504791" cy="1720682"/>
            </a:xfrm>
            <a:custGeom>
              <a:avLst/>
              <a:gdLst>
                <a:gd name="T0" fmla="*/ 678 w 779"/>
                <a:gd name="T1" fmla="*/ 138 h 535"/>
                <a:gd name="T2" fmla="*/ 567 w 779"/>
                <a:gd name="T3" fmla="*/ 163 h 535"/>
                <a:gd name="T4" fmla="*/ 455 w 779"/>
                <a:gd name="T5" fmla="*/ 90 h 535"/>
                <a:gd name="T6" fmla="*/ 229 w 779"/>
                <a:gd name="T7" fmla="*/ 9 h 535"/>
                <a:gd name="T8" fmla="*/ 40 w 779"/>
                <a:gd name="T9" fmla="*/ 132 h 535"/>
                <a:gd name="T10" fmla="*/ 17 w 779"/>
                <a:gd name="T11" fmla="*/ 187 h 535"/>
                <a:gd name="T12" fmla="*/ 43 w 779"/>
                <a:gd name="T13" fmla="*/ 364 h 535"/>
                <a:gd name="T14" fmla="*/ 236 w 779"/>
                <a:gd name="T15" fmla="*/ 502 h 535"/>
                <a:gd name="T16" fmla="*/ 616 w 779"/>
                <a:gd name="T17" fmla="*/ 396 h 535"/>
                <a:gd name="T18" fmla="*/ 744 w 779"/>
                <a:gd name="T19" fmla="*/ 179 h 535"/>
                <a:gd name="T20" fmla="*/ 779 w 779"/>
                <a:gd name="T21" fmla="*/ 56 h 535"/>
                <a:gd name="T22" fmla="*/ 678 w 779"/>
                <a:gd name="T23" fmla="*/ 138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9" h="535">
                  <a:moveTo>
                    <a:pt x="678" y="138"/>
                  </a:moveTo>
                  <a:cubicBezTo>
                    <a:pt x="643" y="166"/>
                    <a:pt x="607" y="174"/>
                    <a:pt x="567" y="163"/>
                  </a:cubicBezTo>
                  <a:cubicBezTo>
                    <a:pt x="531" y="154"/>
                    <a:pt x="492" y="128"/>
                    <a:pt x="455" y="90"/>
                  </a:cubicBezTo>
                  <a:cubicBezTo>
                    <a:pt x="398" y="30"/>
                    <a:pt x="313" y="0"/>
                    <a:pt x="229" y="9"/>
                  </a:cubicBezTo>
                  <a:cubicBezTo>
                    <a:pt x="147" y="18"/>
                    <a:pt x="78" y="63"/>
                    <a:pt x="40" y="132"/>
                  </a:cubicBezTo>
                  <a:cubicBezTo>
                    <a:pt x="29" y="150"/>
                    <a:pt x="22" y="169"/>
                    <a:pt x="17" y="187"/>
                  </a:cubicBezTo>
                  <a:cubicBezTo>
                    <a:pt x="0" y="247"/>
                    <a:pt x="10" y="309"/>
                    <a:pt x="43" y="364"/>
                  </a:cubicBezTo>
                  <a:cubicBezTo>
                    <a:pt x="83" y="430"/>
                    <a:pt x="153" y="481"/>
                    <a:pt x="236" y="502"/>
                  </a:cubicBezTo>
                  <a:cubicBezTo>
                    <a:pt x="362" y="535"/>
                    <a:pt x="504" y="496"/>
                    <a:pt x="616" y="396"/>
                  </a:cubicBezTo>
                  <a:cubicBezTo>
                    <a:pt x="664" y="353"/>
                    <a:pt x="723" y="253"/>
                    <a:pt x="744" y="179"/>
                  </a:cubicBezTo>
                  <a:cubicBezTo>
                    <a:pt x="779" y="56"/>
                    <a:pt x="779" y="56"/>
                    <a:pt x="779" y="56"/>
                  </a:cubicBezTo>
                  <a:lnTo>
                    <a:pt x="678" y="138"/>
                  </a:lnTo>
                  <a:close/>
                </a:path>
              </a:pathLst>
            </a:custGeom>
            <a:solidFill>
              <a:srgbClr val="E7E8E9">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0" name="Freeform 2545"/>
            <p:cNvSpPr/>
            <p:nvPr/>
          </p:nvSpPr>
          <p:spPr bwMode="auto">
            <a:xfrm>
              <a:off x="3055704" y="3010687"/>
              <a:ext cx="2499346" cy="1716599"/>
            </a:xfrm>
            <a:custGeom>
              <a:avLst/>
              <a:gdLst>
                <a:gd name="T0" fmla="*/ 677 w 777"/>
                <a:gd name="T1" fmla="*/ 137 h 534"/>
                <a:gd name="T2" fmla="*/ 566 w 777"/>
                <a:gd name="T3" fmla="*/ 163 h 534"/>
                <a:gd name="T4" fmla="*/ 453 w 777"/>
                <a:gd name="T5" fmla="*/ 89 h 534"/>
                <a:gd name="T6" fmla="*/ 229 w 777"/>
                <a:gd name="T7" fmla="*/ 9 h 534"/>
                <a:gd name="T8" fmla="*/ 39 w 777"/>
                <a:gd name="T9" fmla="*/ 131 h 534"/>
                <a:gd name="T10" fmla="*/ 16 w 777"/>
                <a:gd name="T11" fmla="*/ 187 h 534"/>
                <a:gd name="T12" fmla="*/ 43 w 777"/>
                <a:gd name="T13" fmla="*/ 363 h 534"/>
                <a:gd name="T14" fmla="*/ 235 w 777"/>
                <a:gd name="T15" fmla="*/ 501 h 534"/>
                <a:gd name="T16" fmla="*/ 614 w 777"/>
                <a:gd name="T17" fmla="*/ 395 h 534"/>
                <a:gd name="T18" fmla="*/ 742 w 777"/>
                <a:gd name="T19" fmla="*/ 178 h 534"/>
                <a:gd name="T20" fmla="*/ 777 w 777"/>
                <a:gd name="T21" fmla="*/ 56 h 534"/>
                <a:gd name="T22" fmla="*/ 677 w 777"/>
                <a:gd name="T23" fmla="*/ 137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7" h="534">
                  <a:moveTo>
                    <a:pt x="677" y="137"/>
                  </a:moveTo>
                  <a:cubicBezTo>
                    <a:pt x="642" y="165"/>
                    <a:pt x="606" y="174"/>
                    <a:pt x="566" y="163"/>
                  </a:cubicBezTo>
                  <a:cubicBezTo>
                    <a:pt x="529" y="153"/>
                    <a:pt x="490" y="128"/>
                    <a:pt x="453" y="89"/>
                  </a:cubicBezTo>
                  <a:cubicBezTo>
                    <a:pt x="396" y="29"/>
                    <a:pt x="312" y="0"/>
                    <a:pt x="229" y="9"/>
                  </a:cubicBezTo>
                  <a:cubicBezTo>
                    <a:pt x="146" y="18"/>
                    <a:pt x="77" y="63"/>
                    <a:pt x="39" y="131"/>
                  </a:cubicBezTo>
                  <a:cubicBezTo>
                    <a:pt x="29" y="149"/>
                    <a:pt x="21" y="168"/>
                    <a:pt x="16" y="187"/>
                  </a:cubicBezTo>
                  <a:cubicBezTo>
                    <a:pt x="0" y="246"/>
                    <a:pt x="9" y="308"/>
                    <a:pt x="43" y="363"/>
                  </a:cubicBezTo>
                  <a:cubicBezTo>
                    <a:pt x="83" y="429"/>
                    <a:pt x="153" y="479"/>
                    <a:pt x="235" y="501"/>
                  </a:cubicBezTo>
                  <a:cubicBezTo>
                    <a:pt x="361" y="534"/>
                    <a:pt x="503" y="494"/>
                    <a:pt x="614" y="395"/>
                  </a:cubicBezTo>
                  <a:cubicBezTo>
                    <a:pt x="663" y="351"/>
                    <a:pt x="722" y="252"/>
                    <a:pt x="742" y="178"/>
                  </a:cubicBezTo>
                  <a:cubicBezTo>
                    <a:pt x="777" y="56"/>
                    <a:pt x="777" y="56"/>
                    <a:pt x="777" y="56"/>
                  </a:cubicBezTo>
                  <a:lnTo>
                    <a:pt x="677" y="137"/>
                  </a:lnTo>
                  <a:close/>
                </a:path>
              </a:pathLst>
            </a:custGeom>
            <a:solidFill>
              <a:srgbClr val="E6E7E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1" name="Freeform 2546"/>
            <p:cNvSpPr/>
            <p:nvPr/>
          </p:nvSpPr>
          <p:spPr bwMode="auto">
            <a:xfrm>
              <a:off x="3055704" y="3010687"/>
              <a:ext cx="2496623" cy="1713876"/>
            </a:xfrm>
            <a:custGeom>
              <a:avLst/>
              <a:gdLst>
                <a:gd name="T0" fmla="*/ 677 w 776"/>
                <a:gd name="T1" fmla="*/ 137 h 533"/>
                <a:gd name="T2" fmla="*/ 566 w 776"/>
                <a:gd name="T3" fmla="*/ 163 h 533"/>
                <a:gd name="T4" fmla="*/ 453 w 776"/>
                <a:gd name="T5" fmla="*/ 89 h 533"/>
                <a:gd name="T6" fmla="*/ 229 w 776"/>
                <a:gd name="T7" fmla="*/ 9 h 533"/>
                <a:gd name="T8" fmla="*/ 39 w 776"/>
                <a:gd name="T9" fmla="*/ 131 h 533"/>
                <a:gd name="T10" fmla="*/ 17 w 776"/>
                <a:gd name="T11" fmla="*/ 187 h 533"/>
                <a:gd name="T12" fmla="*/ 43 w 776"/>
                <a:gd name="T13" fmla="*/ 363 h 533"/>
                <a:gd name="T14" fmla="*/ 235 w 776"/>
                <a:gd name="T15" fmla="*/ 500 h 533"/>
                <a:gd name="T16" fmla="*/ 614 w 776"/>
                <a:gd name="T17" fmla="*/ 394 h 533"/>
                <a:gd name="T18" fmla="*/ 742 w 776"/>
                <a:gd name="T19" fmla="*/ 178 h 533"/>
                <a:gd name="T20" fmla="*/ 776 w 776"/>
                <a:gd name="T21" fmla="*/ 58 h 533"/>
                <a:gd name="T22" fmla="*/ 677 w 776"/>
                <a:gd name="T23" fmla="*/ 137 h 5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6" h="533">
                  <a:moveTo>
                    <a:pt x="677" y="137"/>
                  </a:moveTo>
                  <a:cubicBezTo>
                    <a:pt x="642" y="166"/>
                    <a:pt x="606" y="174"/>
                    <a:pt x="566" y="163"/>
                  </a:cubicBezTo>
                  <a:cubicBezTo>
                    <a:pt x="529" y="154"/>
                    <a:pt x="490" y="128"/>
                    <a:pt x="453" y="89"/>
                  </a:cubicBezTo>
                  <a:cubicBezTo>
                    <a:pt x="396" y="30"/>
                    <a:pt x="312" y="0"/>
                    <a:pt x="229" y="9"/>
                  </a:cubicBezTo>
                  <a:cubicBezTo>
                    <a:pt x="146" y="18"/>
                    <a:pt x="78" y="63"/>
                    <a:pt x="39" y="131"/>
                  </a:cubicBezTo>
                  <a:cubicBezTo>
                    <a:pt x="29" y="149"/>
                    <a:pt x="22" y="168"/>
                    <a:pt x="17" y="187"/>
                  </a:cubicBezTo>
                  <a:cubicBezTo>
                    <a:pt x="0" y="247"/>
                    <a:pt x="10" y="307"/>
                    <a:pt x="43" y="363"/>
                  </a:cubicBezTo>
                  <a:cubicBezTo>
                    <a:pt x="83" y="429"/>
                    <a:pt x="153" y="479"/>
                    <a:pt x="235" y="500"/>
                  </a:cubicBezTo>
                  <a:cubicBezTo>
                    <a:pt x="361" y="533"/>
                    <a:pt x="503" y="494"/>
                    <a:pt x="614" y="394"/>
                  </a:cubicBezTo>
                  <a:cubicBezTo>
                    <a:pt x="662" y="351"/>
                    <a:pt x="721" y="252"/>
                    <a:pt x="742" y="178"/>
                  </a:cubicBezTo>
                  <a:cubicBezTo>
                    <a:pt x="776" y="58"/>
                    <a:pt x="776" y="58"/>
                    <a:pt x="776" y="58"/>
                  </a:cubicBezTo>
                  <a:lnTo>
                    <a:pt x="677" y="137"/>
                  </a:lnTo>
                  <a:close/>
                </a:path>
              </a:pathLst>
            </a:custGeom>
            <a:solidFill>
              <a:srgbClr val="E4E5E6">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2" name="Freeform 2547"/>
            <p:cNvSpPr/>
            <p:nvPr/>
          </p:nvSpPr>
          <p:spPr bwMode="auto">
            <a:xfrm>
              <a:off x="3059788" y="3013410"/>
              <a:ext cx="2488455" cy="1711153"/>
            </a:xfrm>
            <a:custGeom>
              <a:avLst/>
              <a:gdLst>
                <a:gd name="T0" fmla="*/ 677 w 774"/>
                <a:gd name="T1" fmla="*/ 137 h 532"/>
                <a:gd name="T2" fmla="*/ 565 w 774"/>
                <a:gd name="T3" fmla="*/ 163 h 532"/>
                <a:gd name="T4" fmla="*/ 451 w 774"/>
                <a:gd name="T5" fmla="*/ 89 h 532"/>
                <a:gd name="T6" fmla="*/ 228 w 774"/>
                <a:gd name="T7" fmla="*/ 9 h 532"/>
                <a:gd name="T8" fmla="*/ 39 w 774"/>
                <a:gd name="T9" fmla="*/ 131 h 532"/>
                <a:gd name="T10" fmla="*/ 16 w 774"/>
                <a:gd name="T11" fmla="*/ 186 h 532"/>
                <a:gd name="T12" fmla="*/ 43 w 774"/>
                <a:gd name="T13" fmla="*/ 361 h 532"/>
                <a:gd name="T14" fmla="*/ 234 w 774"/>
                <a:gd name="T15" fmla="*/ 499 h 532"/>
                <a:gd name="T16" fmla="*/ 612 w 774"/>
                <a:gd name="T17" fmla="*/ 393 h 532"/>
                <a:gd name="T18" fmla="*/ 740 w 774"/>
                <a:gd name="T19" fmla="*/ 177 h 532"/>
                <a:gd name="T20" fmla="*/ 774 w 774"/>
                <a:gd name="T21" fmla="*/ 58 h 532"/>
                <a:gd name="T22" fmla="*/ 677 w 774"/>
                <a:gd name="T23" fmla="*/ 13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4" h="532">
                  <a:moveTo>
                    <a:pt x="677" y="137"/>
                  </a:moveTo>
                  <a:cubicBezTo>
                    <a:pt x="641" y="165"/>
                    <a:pt x="605" y="174"/>
                    <a:pt x="565" y="163"/>
                  </a:cubicBezTo>
                  <a:cubicBezTo>
                    <a:pt x="528" y="153"/>
                    <a:pt x="489" y="128"/>
                    <a:pt x="451" y="89"/>
                  </a:cubicBezTo>
                  <a:cubicBezTo>
                    <a:pt x="395" y="29"/>
                    <a:pt x="311" y="0"/>
                    <a:pt x="228" y="9"/>
                  </a:cubicBezTo>
                  <a:cubicBezTo>
                    <a:pt x="146" y="18"/>
                    <a:pt x="77" y="62"/>
                    <a:pt x="39" y="131"/>
                  </a:cubicBezTo>
                  <a:cubicBezTo>
                    <a:pt x="29" y="149"/>
                    <a:pt x="21" y="167"/>
                    <a:pt x="16" y="186"/>
                  </a:cubicBezTo>
                  <a:cubicBezTo>
                    <a:pt x="0" y="246"/>
                    <a:pt x="9" y="306"/>
                    <a:pt x="43" y="361"/>
                  </a:cubicBezTo>
                  <a:cubicBezTo>
                    <a:pt x="82" y="427"/>
                    <a:pt x="152" y="477"/>
                    <a:pt x="234" y="499"/>
                  </a:cubicBezTo>
                  <a:cubicBezTo>
                    <a:pt x="360" y="532"/>
                    <a:pt x="502" y="492"/>
                    <a:pt x="612" y="393"/>
                  </a:cubicBezTo>
                  <a:cubicBezTo>
                    <a:pt x="661" y="350"/>
                    <a:pt x="720" y="251"/>
                    <a:pt x="740" y="177"/>
                  </a:cubicBezTo>
                  <a:cubicBezTo>
                    <a:pt x="774" y="58"/>
                    <a:pt x="774" y="58"/>
                    <a:pt x="774" y="58"/>
                  </a:cubicBezTo>
                  <a:lnTo>
                    <a:pt x="677" y="137"/>
                  </a:lnTo>
                  <a:close/>
                </a:path>
              </a:pathLst>
            </a:custGeom>
            <a:solidFill>
              <a:srgbClr val="E3E4E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3" name="Freeform 2548"/>
            <p:cNvSpPr/>
            <p:nvPr/>
          </p:nvSpPr>
          <p:spPr bwMode="auto">
            <a:xfrm>
              <a:off x="3062511" y="3013410"/>
              <a:ext cx="2483010" cy="1707069"/>
            </a:xfrm>
            <a:custGeom>
              <a:avLst/>
              <a:gdLst>
                <a:gd name="T0" fmla="*/ 676 w 772"/>
                <a:gd name="T1" fmla="*/ 137 h 531"/>
                <a:gd name="T2" fmla="*/ 564 w 772"/>
                <a:gd name="T3" fmla="*/ 163 h 531"/>
                <a:gd name="T4" fmla="*/ 450 w 772"/>
                <a:gd name="T5" fmla="*/ 89 h 531"/>
                <a:gd name="T6" fmla="*/ 227 w 772"/>
                <a:gd name="T7" fmla="*/ 9 h 531"/>
                <a:gd name="T8" fmla="*/ 38 w 772"/>
                <a:gd name="T9" fmla="*/ 131 h 531"/>
                <a:gd name="T10" fmla="*/ 16 w 772"/>
                <a:gd name="T11" fmla="*/ 186 h 531"/>
                <a:gd name="T12" fmla="*/ 42 w 772"/>
                <a:gd name="T13" fmla="*/ 361 h 531"/>
                <a:gd name="T14" fmla="*/ 233 w 772"/>
                <a:gd name="T15" fmla="*/ 498 h 531"/>
                <a:gd name="T16" fmla="*/ 611 w 772"/>
                <a:gd name="T17" fmla="*/ 393 h 531"/>
                <a:gd name="T18" fmla="*/ 739 w 772"/>
                <a:gd name="T19" fmla="*/ 177 h 531"/>
                <a:gd name="T20" fmla="*/ 772 w 772"/>
                <a:gd name="T21" fmla="*/ 60 h 531"/>
                <a:gd name="T22" fmla="*/ 676 w 772"/>
                <a:gd name="T23" fmla="*/ 137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2" h="531">
                  <a:moveTo>
                    <a:pt x="676" y="137"/>
                  </a:moveTo>
                  <a:cubicBezTo>
                    <a:pt x="641" y="166"/>
                    <a:pt x="604" y="174"/>
                    <a:pt x="564" y="163"/>
                  </a:cubicBezTo>
                  <a:cubicBezTo>
                    <a:pt x="527" y="154"/>
                    <a:pt x="487" y="128"/>
                    <a:pt x="450" y="89"/>
                  </a:cubicBezTo>
                  <a:cubicBezTo>
                    <a:pt x="394" y="30"/>
                    <a:pt x="310" y="0"/>
                    <a:pt x="227" y="9"/>
                  </a:cubicBezTo>
                  <a:cubicBezTo>
                    <a:pt x="145" y="18"/>
                    <a:pt x="76" y="63"/>
                    <a:pt x="38" y="131"/>
                  </a:cubicBezTo>
                  <a:cubicBezTo>
                    <a:pt x="28" y="149"/>
                    <a:pt x="21" y="167"/>
                    <a:pt x="16" y="186"/>
                  </a:cubicBezTo>
                  <a:cubicBezTo>
                    <a:pt x="0" y="246"/>
                    <a:pt x="9" y="306"/>
                    <a:pt x="42" y="361"/>
                  </a:cubicBezTo>
                  <a:cubicBezTo>
                    <a:pt x="82" y="427"/>
                    <a:pt x="151" y="477"/>
                    <a:pt x="233" y="498"/>
                  </a:cubicBezTo>
                  <a:cubicBezTo>
                    <a:pt x="359" y="531"/>
                    <a:pt x="500" y="492"/>
                    <a:pt x="611" y="393"/>
                  </a:cubicBezTo>
                  <a:cubicBezTo>
                    <a:pt x="660" y="349"/>
                    <a:pt x="718" y="250"/>
                    <a:pt x="739" y="177"/>
                  </a:cubicBezTo>
                  <a:cubicBezTo>
                    <a:pt x="772" y="60"/>
                    <a:pt x="772" y="60"/>
                    <a:pt x="772" y="60"/>
                  </a:cubicBezTo>
                  <a:lnTo>
                    <a:pt x="676" y="137"/>
                  </a:lnTo>
                  <a:close/>
                </a:path>
              </a:pathLst>
            </a:custGeom>
            <a:solidFill>
              <a:srgbClr val="E1E3E3">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4" name="Freeform 2549"/>
            <p:cNvSpPr/>
            <p:nvPr/>
          </p:nvSpPr>
          <p:spPr bwMode="auto">
            <a:xfrm>
              <a:off x="3062511" y="3017494"/>
              <a:ext cx="2478926" cy="1700263"/>
            </a:xfrm>
            <a:custGeom>
              <a:avLst/>
              <a:gdLst>
                <a:gd name="T0" fmla="*/ 676 w 771"/>
                <a:gd name="T1" fmla="*/ 137 h 529"/>
                <a:gd name="T2" fmla="*/ 563 w 771"/>
                <a:gd name="T3" fmla="*/ 163 h 529"/>
                <a:gd name="T4" fmla="*/ 450 w 771"/>
                <a:gd name="T5" fmla="*/ 88 h 529"/>
                <a:gd name="T6" fmla="*/ 227 w 771"/>
                <a:gd name="T7" fmla="*/ 9 h 529"/>
                <a:gd name="T8" fmla="*/ 39 w 771"/>
                <a:gd name="T9" fmla="*/ 130 h 529"/>
                <a:gd name="T10" fmla="*/ 16 w 771"/>
                <a:gd name="T11" fmla="*/ 185 h 529"/>
                <a:gd name="T12" fmla="*/ 43 w 771"/>
                <a:gd name="T13" fmla="*/ 360 h 529"/>
                <a:gd name="T14" fmla="*/ 233 w 771"/>
                <a:gd name="T15" fmla="*/ 497 h 529"/>
                <a:gd name="T16" fmla="*/ 611 w 771"/>
                <a:gd name="T17" fmla="*/ 391 h 529"/>
                <a:gd name="T18" fmla="*/ 738 w 771"/>
                <a:gd name="T19" fmla="*/ 176 h 529"/>
                <a:gd name="T20" fmla="*/ 771 w 771"/>
                <a:gd name="T21" fmla="*/ 60 h 529"/>
                <a:gd name="T22" fmla="*/ 676 w 771"/>
                <a:gd name="T23" fmla="*/ 1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71" h="529">
                  <a:moveTo>
                    <a:pt x="676" y="137"/>
                  </a:moveTo>
                  <a:cubicBezTo>
                    <a:pt x="641" y="165"/>
                    <a:pt x="604" y="174"/>
                    <a:pt x="563" y="163"/>
                  </a:cubicBezTo>
                  <a:cubicBezTo>
                    <a:pt x="526" y="153"/>
                    <a:pt x="487" y="127"/>
                    <a:pt x="450" y="88"/>
                  </a:cubicBezTo>
                  <a:cubicBezTo>
                    <a:pt x="393" y="29"/>
                    <a:pt x="310" y="0"/>
                    <a:pt x="227" y="9"/>
                  </a:cubicBezTo>
                  <a:cubicBezTo>
                    <a:pt x="145" y="18"/>
                    <a:pt x="77" y="62"/>
                    <a:pt x="39" y="130"/>
                  </a:cubicBezTo>
                  <a:cubicBezTo>
                    <a:pt x="29" y="148"/>
                    <a:pt x="21" y="166"/>
                    <a:pt x="16" y="185"/>
                  </a:cubicBezTo>
                  <a:cubicBezTo>
                    <a:pt x="0" y="245"/>
                    <a:pt x="9" y="305"/>
                    <a:pt x="43" y="360"/>
                  </a:cubicBezTo>
                  <a:cubicBezTo>
                    <a:pt x="82" y="425"/>
                    <a:pt x="152" y="475"/>
                    <a:pt x="233" y="497"/>
                  </a:cubicBezTo>
                  <a:cubicBezTo>
                    <a:pt x="359" y="529"/>
                    <a:pt x="500" y="490"/>
                    <a:pt x="611" y="391"/>
                  </a:cubicBezTo>
                  <a:cubicBezTo>
                    <a:pt x="659" y="348"/>
                    <a:pt x="718" y="249"/>
                    <a:pt x="738" y="176"/>
                  </a:cubicBezTo>
                  <a:cubicBezTo>
                    <a:pt x="771" y="60"/>
                    <a:pt x="771" y="60"/>
                    <a:pt x="771" y="60"/>
                  </a:cubicBezTo>
                  <a:lnTo>
                    <a:pt x="676" y="137"/>
                  </a:lnTo>
                  <a:close/>
                </a:path>
              </a:pathLst>
            </a:custGeom>
            <a:solidFill>
              <a:srgbClr val="E0E1E2">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5" name="Freeform 2550"/>
            <p:cNvSpPr/>
            <p:nvPr/>
          </p:nvSpPr>
          <p:spPr bwMode="auto">
            <a:xfrm>
              <a:off x="3065233" y="3017494"/>
              <a:ext cx="2473481" cy="1700263"/>
            </a:xfrm>
            <a:custGeom>
              <a:avLst/>
              <a:gdLst>
                <a:gd name="T0" fmla="*/ 676 w 769"/>
                <a:gd name="T1" fmla="*/ 137 h 529"/>
                <a:gd name="T2" fmla="*/ 562 w 769"/>
                <a:gd name="T3" fmla="*/ 163 h 529"/>
                <a:gd name="T4" fmla="*/ 448 w 769"/>
                <a:gd name="T5" fmla="*/ 89 h 529"/>
                <a:gd name="T6" fmla="*/ 226 w 769"/>
                <a:gd name="T7" fmla="*/ 9 h 529"/>
                <a:gd name="T8" fmla="*/ 38 w 769"/>
                <a:gd name="T9" fmla="*/ 130 h 529"/>
                <a:gd name="T10" fmla="*/ 16 w 769"/>
                <a:gd name="T11" fmla="*/ 185 h 529"/>
                <a:gd name="T12" fmla="*/ 42 w 769"/>
                <a:gd name="T13" fmla="*/ 360 h 529"/>
                <a:gd name="T14" fmla="*/ 233 w 769"/>
                <a:gd name="T15" fmla="*/ 496 h 529"/>
                <a:gd name="T16" fmla="*/ 609 w 769"/>
                <a:gd name="T17" fmla="*/ 391 h 529"/>
                <a:gd name="T18" fmla="*/ 737 w 769"/>
                <a:gd name="T19" fmla="*/ 176 h 529"/>
                <a:gd name="T20" fmla="*/ 769 w 769"/>
                <a:gd name="T21" fmla="*/ 62 h 529"/>
                <a:gd name="T22" fmla="*/ 676 w 769"/>
                <a:gd name="T23" fmla="*/ 137 h 5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9" h="529">
                  <a:moveTo>
                    <a:pt x="676" y="137"/>
                  </a:moveTo>
                  <a:cubicBezTo>
                    <a:pt x="640" y="166"/>
                    <a:pt x="603" y="174"/>
                    <a:pt x="562" y="163"/>
                  </a:cubicBezTo>
                  <a:cubicBezTo>
                    <a:pt x="525" y="154"/>
                    <a:pt x="486" y="128"/>
                    <a:pt x="448" y="89"/>
                  </a:cubicBezTo>
                  <a:cubicBezTo>
                    <a:pt x="392" y="30"/>
                    <a:pt x="309" y="0"/>
                    <a:pt x="226" y="9"/>
                  </a:cubicBezTo>
                  <a:cubicBezTo>
                    <a:pt x="144" y="18"/>
                    <a:pt x="76" y="63"/>
                    <a:pt x="38" y="130"/>
                  </a:cubicBezTo>
                  <a:cubicBezTo>
                    <a:pt x="28" y="148"/>
                    <a:pt x="21" y="167"/>
                    <a:pt x="16" y="185"/>
                  </a:cubicBezTo>
                  <a:cubicBezTo>
                    <a:pt x="0" y="245"/>
                    <a:pt x="9" y="305"/>
                    <a:pt x="42" y="360"/>
                  </a:cubicBezTo>
                  <a:cubicBezTo>
                    <a:pt x="82" y="425"/>
                    <a:pt x="151" y="475"/>
                    <a:pt x="233" y="496"/>
                  </a:cubicBezTo>
                  <a:cubicBezTo>
                    <a:pt x="358" y="529"/>
                    <a:pt x="499" y="490"/>
                    <a:pt x="609" y="391"/>
                  </a:cubicBezTo>
                  <a:cubicBezTo>
                    <a:pt x="658" y="348"/>
                    <a:pt x="716" y="249"/>
                    <a:pt x="737" y="176"/>
                  </a:cubicBezTo>
                  <a:cubicBezTo>
                    <a:pt x="769" y="62"/>
                    <a:pt x="769" y="62"/>
                    <a:pt x="769" y="62"/>
                  </a:cubicBezTo>
                  <a:lnTo>
                    <a:pt x="676" y="137"/>
                  </a:lnTo>
                  <a:close/>
                </a:path>
              </a:pathLst>
            </a:custGeom>
            <a:solidFill>
              <a:srgbClr val="DEE0E0">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6" name="Freeform 2551"/>
            <p:cNvSpPr/>
            <p:nvPr/>
          </p:nvSpPr>
          <p:spPr bwMode="auto">
            <a:xfrm>
              <a:off x="3065233" y="3020216"/>
              <a:ext cx="2470758" cy="1694818"/>
            </a:xfrm>
            <a:custGeom>
              <a:avLst/>
              <a:gdLst>
                <a:gd name="T0" fmla="*/ 676 w 768"/>
                <a:gd name="T1" fmla="*/ 136 h 527"/>
                <a:gd name="T2" fmla="*/ 562 w 768"/>
                <a:gd name="T3" fmla="*/ 163 h 527"/>
                <a:gd name="T4" fmla="*/ 448 w 768"/>
                <a:gd name="T5" fmla="*/ 88 h 527"/>
                <a:gd name="T6" fmla="*/ 226 w 768"/>
                <a:gd name="T7" fmla="*/ 9 h 527"/>
                <a:gd name="T8" fmla="*/ 39 w 768"/>
                <a:gd name="T9" fmla="*/ 130 h 527"/>
                <a:gd name="T10" fmla="*/ 16 w 768"/>
                <a:gd name="T11" fmla="*/ 184 h 527"/>
                <a:gd name="T12" fmla="*/ 42 w 768"/>
                <a:gd name="T13" fmla="*/ 358 h 527"/>
                <a:gd name="T14" fmla="*/ 233 w 768"/>
                <a:gd name="T15" fmla="*/ 495 h 527"/>
                <a:gd name="T16" fmla="*/ 609 w 768"/>
                <a:gd name="T17" fmla="*/ 390 h 527"/>
                <a:gd name="T18" fmla="*/ 736 w 768"/>
                <a:gd name="T19" fmla="*/ 174 h 527"/>
                <a:gd name="T20" fmla="*/ 768 w 768"/>
                <a:gd name="T21" fmla="*/ 62 h 527"/>
                <a:gd name="T22" fmla="*/ 676 w 768"/>
                <a:gd name="T23" fmla="*/ 136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527">
                  <a:moveTo>
                    <a:pt x="676" y="136"/>
                  </a:moveTo>
                  <a:cubicBezTo>
                    <a:pt x="640" y="165"/>
                    <a:pt x="603" y="174"/>
                    <a:pt x="562" y="163"/>
                  </a:cubicBezTo>
                  <a:cubicBezTo>
                    <a:pt x="525" y="153"/>
                    <a:pt x="485" y="127"/>
                    <a:pt x="448" y="88"/>
                  </a:cubicBezTo>
                  <a:cubicBezTo>
                    <a:pt x="392" y="29"/>
                    <a:pt x="309" y="0"/>
                    <a:pt x="226" y="9"/>
                  </a:cubicBezTo>
                  <a:cubicBezTo>
                    <a:pt x="145" y="18"/>
                    <a:pt x="76" y="62"/>
                    <a:pt x="39" y="130"/>
                  </a:cubicBezTo>
                  <a:cubicBezTo>
                    <a:pt x="29" y="147"/>
                    <a:pt x="21" y="166"/>
                    <a:pt x="16" y="184"/>
                  </a:cubicBezTo>
                  <a:cubicBezTo>
                    <a:pt x="0" y="244"/>
                    <a:pt x="9" y="304"/>
                    <a:pt x="42" y="358"/>
                  </a:cubicBezTo>
                  <a:cubicBezTo>
                    <a:pt x="82" y="424"/>
                    <a:pt x="151" y="473"/>
                    <a:pt x="233" y="495"/>
                  </a:cubicBezTo>
                  <a:cubicBezTo>
                    <a:pt x="358" y="527"/>
                    <a:pt x="499" y="488"/>
                    <a:pt x="609" y="390"/>
                  </a:cubicBezTo>
                  <a:cubicBezTo>
                    <a:pt x="657" y="346"/>
                    <a:pt x="716" y="248"/>
                    <a:pt x="736" y="174"/>
                  </a:cubicBezTo>
                  <a:cubicBezTo>
                    <a:pt x="768" y="62"/>
                    <a:pt x="768" y="62"/>
                    <a:pt x="768" y="62"/>
                  </a:cubicBezTo>
                  <a:lnTo>
                    <a:pt x="676" y="136"/>
                  </a:lnTo>
                  <a:close/>
                </a:path>
              </a:pathLst>
            </a:custGeom>
            <a:solidFill>
              <a:srgbClr val="DDDEDF">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7" name="Freeform 2552"/>
            <p:cNvSpPr/>
            <p:nvPr/>
          </p:nvSpPr>
          <p:spPr bwMode="auto">
            <a:xfrm>
              <a:off x="3069317" y="3020216"/>
              <a:ext cx="2462591" cy="1694818"/>
            </a:xfrm>
            <a:custGeom>
              <a:avLst/>
              <a:gdLst>
                <a:gd name="T0" fmla="*/ 675 w 766"/>
                <a:gd name="T1" fmla="*/ 137 h 527"/>
                <a:gd name="T2" fmla="*/ 561 w 766"/>
                <a:gd name="T3" fmla="*/ 163 h 527"/>
                <a:gd name="T4" fmla="*/ 447 w 766"/>
                <a:gd name="T5" fmla="*/ 88 h 527"/>
                <a:gd name="T6" fmla="*/ 225 w 766"/>
                <a:gd name="T7" fmla="*/ 9 h 527"/>
                <a:gd name="T8" fmla="*/ 38 w 766"/>
                <a:gd name="T9" fmla="*/ 130 h 527"/>
                <a:gd name="T10" fmla="*/ 16 w 766"/>
                <a:gd name="T11" fmla="*/ 185 h 527"/>
                <a:gd name="T12" fmla="*/ 42 w 766"/>
                <a:gd name="T13" fmla="*/ 358 h 527"/>
                <a:gd name="T14" fmla="*/ 232 w 766"/>
                <a:gd name="T15" fmla="*/ 494 h 527"/>
                <a:gd name="T16" fmla="*/ 608 w 766"/>
                <a:gd name="T17" fmla="*/ 389 h 527"/>
                <a:gd name="T18" fmla="*/ 735 w 766"/>
                <a:gd name="T19" fmla="*/ 174 h 527"/>
                <a:gd name="T20" fmla="*/ 766 w 766"/>
                <a:gd name="T21" fmla="*/ 64 h 527"/>
                <a:gd name="T22" fmla="*/ 675 w 766"/>
                <a:gd name="T23" fmla="*/ 137 h 5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6" h="527">
                  <a:moveTo>
                    <a:pt x="675" y="137"/>
                  </a:moveTo>
                  <a:cubicBezTo>
                    <a:pt x="639" y="166"/>
                    <a:pt x="602" y="174"/>
                    <a:pt x="561" y="163"/>
                  </a:cubicBezTo>
                  <a:cubicBezTo>
                    <a:pt x="524" y="154"/>
                    <a:pt x="484" y="128"/>
                    <a:pt x="447" y="88"/>
                  </a:cubicBezTo>
                  <a:cubicBezTo>
                    <a:pt x="390" y="30"/>
                    <a:pt x="308" y="0"/>
                    <a:pt x="225" y="9"/>
                  </a:cubicBezTo>
                  <a:cubicBezTo>
                    <a:pt x="144" y="18"/>
                    <a:pt x="76" y="62"/>
                    <a:pt x="38" y="130"/>
                  </a:cubicBezTo>
                  <a:cubicBezTo>
                    <a:pt x="28" y="148"/>
                    <a:pt x="21" y="166"/>
                    <a:pt x="16" y="185"/>
                  </a:cubicBezTo>
                  <a:cubicBezTo>
                    <a:pt x="0" y="244"/>
                    <a:pt x="9" y="304"/>
                    <a:pt x="42" y="358"/>
                  </a:cubicBezTo>
                  <a:cubicBezTo>
                    <a:pt x="81" y="423"/>
                    <a:pt x="151" y="473"/>
                    <a:pt x="232" y="494"/>
                  </a:cubicBezTo>
                  <a:cubicBezTo>
                    <a:pt x="357" y="527"/>
                    <a:pt x="497" y="488"/>
                    <a:pt x="608" y="389"/>
                  </a:cubicBezTo>
                  <a:cubicBezTo>
                    <a:pt x="656" y="346"/>
                    <a:pt x="714" y="248"/>
                    <a:pt x="735" y="174"/>
                  </a:cubicBezTo>
                  <a:cubicBezTo>
                    <a:pt x="766" y="64"/>
                    <a:pt x="766" y="64"/>
                    <a:pt x="766" y="64"/>
                  </a:cubicBezTo>
                  <a:lnTo>
                    <a:pt x="675" y="137"/>
                  </a:lnTo>
                  <a:close/>
                </a:path>
              </a:pathLst>
            </a:custGeom>
            <a:solidFill>
              <a:srgbClr val="DBDDDE">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8" name="Freeform 2553"/>
            <p:cNvSpPr/>
            <p:nvPr/>
          </p:nvSpPr>
          <p:spPr bwMode="auto">
            <a:xfrm>
              <a:off x="3069317" y="3022939"/>
              <a:ext cx="2459868" cy="1688011"/>
            </a:xfrm>
            <a:custGeom>
              <a:avLst/>
              <a:gdLst>
                <a:gd name="T0" fmla="*/ 676 w 765"/>
                <a:gd name="T1" fmla="*/ 136 h 525"/>
                <a:gd name="T2" fmla="*/ 561 w 765"/>
                <a:gd name="T3" fmla="*/ 163 h 525"/>
                <a:gd name="T4" fmla="*/ 446 w 765"/>
                <a:gd name="T5" fmla="*/ 88 h 525"/>
                <a:gd name="T6" fmla="*/ 225 w 765"/>
                <a:gd name="T7" fmla="*/ 9 h 525"/>
                <a:gd name="T8" fmla="*/ 39 w 765"/>
                <a:gd name="T9" fmla="*/ 129 h 525"/>
                <a:gd name="T10" fmla="*/ 16 w 765"/>
                <a:gd name="T11" fmla="*/ 184 h 525"/>
                <a:gd name="T12" fmla="*/ 42 w 765"/>
                <a:gd name="T13" fmla="*/ 357 h 525"/>
                <a:gd name="T14" fmla="*/ 232 w 765"/>
                <a:gd name="T15" fmla="*/ 493 h 525"/>
                <a:gd name="T16" fmla="*/ 607 w 765"/>
                <a:gd name="T17" fmla="*/ 388 h 525"/>
                <a:gd name="T18" fmla="*/ 734 w 765"/>
                <a:gd name="T19" fmla="*/ 173 h 525"/>
                <a:gd name="T20" fmla="*/ 765 w 765"/>
                <a:gd name="T21" fmla="*/ 64 h 525"/>
                <a:gd name="T22" fmla="*/ 676 w 765"/>
                <a:gd name="T23" fmla="*/ 13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5" h="525">
                  <a:moveTo>
                    <a:pt x="676" y="136"/>
                  </a:moveTo>
                  <a:cubicBezTo>
                    <a:pt x="640" y="165"/>
                    <a:pt x="602" y="174"/>
                    <a:pt x="561" y="163"/>
                  </a:cubicBezTo>
                  <a:cubicBezTo>
                    <a:pt x="523" y="153"/>
                    <a:pt x="484" y="127"/>
                    <a:pt x="446" y="88"/>
                  </a:cubicBezTo>
                  <a:cubicBezTo>
                    <a:pt x="390" y="29"/>
                    <a:pt x="308" y="0"/>
                    <a:pt x="225" y="9"/>
                  </a:cubicBezTo>
                  <a:cubicBezTo>
                    <a:pt x="144" y="18"/>
                    <a:pt x="76" y="62"/>
                    <a:pt x="39" y="129"/>
                  </a:cubicBezTo>
                  <a:cubicBezTo>
                    <a:pt x="29" y="147"/>
                    <a:pt x="21" y="165"/>
                    <a:pt x="16" y="184"/>
                  </a:cubicBezTo>
                  <a:cubicBezTo>
                    <a:pt x="0" y="243"/>
                    <a:pt x="9" y="302"/>
                    <a:pt x="42" y="357"/>
                  </a:cubicBezTo>
                  <a:cubicBezTo>
                    <a:pt x="82" y="422"/>
                    <a:pt x="151" y="471"/>
                    <a:pt x="232" y="493"/>
                  </a:cubicBezTo>
                  <a:cubicBezTo>
                    <a:pt x="357" y="525"/>
                    <a:pt x="497" y="486"/>
                    <a:pt x="607" y="388"/>
                  </a:cubicBezTo>
                  <a:cubicBezTo>
                    <a:pt x="655" y="345"/>
                    <a:pt x="714" y="246"/>
                    <a:pt x="734" y="173"/>
                  </a:cubicBezTo>
                  <a:cubicBezTo>
                    <a:pt x="765" y="64"/>
                    <a:pt x="765" y="64"/>
                    <a:pt x="765" y="64"/>
                  </a:cubicBezTo>
                  <a:lnTo>
                    <a:pt x="676" y="136"/>
                  </a:lnTo>
                  <a:close/>
                </a:path>
              </a:pathLst>
            </a:custGeom>
            <a:solidFill>
              <a:srgbClr val="DADCDC">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29" name="Freeform 2554"/>
            <p:cNvSpPr/>
            <p:nvPr/>
          </p:nvSpPr>
          <p:spPr bwMode="auto">
            <a:xfrm>
              <a:off x="3072040" y="3022939"/>
              <a:ext cx="2454423" cy="1688011"/>
            </a:xfrm>
            <a:custGeom>
              <a:avLst/>
              <a:gdLst>
                <a:gd name="T0" fmla="*/ 675 w 763"/>
                <a:gd name="T1" fmla="*/ 137 h 525"/>
                <a:gd name="T2" fmla="*/ 560 w 763"/>
                <a:gd name="T3" fmla="*/ 163 h 525"/>
                <a:gd name="T4" fmla="*/ 445 w 763"/>
                <a:gd name="T5" fmla="*/ 88 h 525"/>
                <a:gd name="T6" fmla="*/ 224 w 763"/>
                <a:gd name="T7" fmla="*/ 9 h 525"/>
                <a:gd name="T8" fmla="*/ 38 w 763"/>
                <a:gd name="T9" fmla="*/ 129 h 525"/>
                <a:gd name="T10" fmla="*/ 16 w 763"/>
                <a:gd name="T11" fmla="*/ 184 h 525"/>
                <a:gd name="T12" fmla="*/ 42 w 763"/>
                <a:gd name="T13" fmla="*/ 357 h 525"/>
                <a:gd name="T14" fmla="*/ 231 w 763"/>
                <a:gd name="T15" fmla="*/ 492 h 525"/>
                <a:gd name="T16" fmla="*/ 606 w 763"/>
                <a:gd name="T17" fmla="*/ 387 h 525"/>
                <a:gd name="T18" fmla="*/ 733 w 763"/>
                <a:gd name="T19" fmla="*/ 173 h 525"/>
                <a:gd name="T20" fmla="*/ 763 w 763"/>
                <a:gd name="T21" fmla="*/ 66 h 525"/>
                <a:gd name="T22" fmla="*/ 675 w 763"/>
                <a:gd name="T23" fmla="*/ 137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3" h="525">
                  <a:moveTo>
                    <a:pt x="675" y="137"/>
                  </a:moveTo>
                  <a:cubicBezTo>
                    <a:pt x="639" y="166"/>
                    <a:pt x="601" y="174"/>
                    <a:pt x="560" y="163"/>
                  </a:cubicBezTo>
                  <a:cubicBezTo>
                    <a:pt x="522" y="154"/>
                    <a:pt x="482" y="127"/>
                    <a:pt x="445" y="88"/>
                  </a:cubicBezTo>
                  <a:cubicBezTo>
                    <a:pt x="389" y="30"/>
                    <a:pt x="306" y="0"/>
                    <a:pt x="224" y="9"/>
                  </a:cubicBezTo>
                  <a:cubicBezTo>
                    <a:pt x="143" y="18"/>
                    <a:pt x="76" y="62"/>
                    <a:pt x="38" y="129"/>
                  </a:cubicBezTo>
                  <a:cubicBezTo>
                    <a:pt x="28" y="147"/>
                    <a:pt x="21" y="165"/>
                    <a:pt x="16" y="184"/>
                  </a:cubicBezTo>
                  <a:cubicBezTo>
                    <a:pt x="0" y="243"/>
                    <a:pt x="9" y="302"/>
                    <a:pt x="42" y="357"/>
                  </a:cubicBezTo>
                  <a:cubicBezTo>
                    <a:pt x="81" y="422"/>
                    <a:pt x="150" y="471"/>
                    <a:pt x="231" y="492"/>
                  </a:cubicBezTo>
                  <a:cubicBezTo>
                    <a:pt x="356" y="525"/>
                    <a:pt x="496" y="486"/>
                    <a:pt x="606" y="387"/>
                  </a:cubicBezTo>
                  <a:cubicBezTo>
                    <a:pt x="654" y="344"/>
                    <a:pt x="712" y="246"/>
                    <a:pt x="733" y="173"/>
                  </a:cubicBezTo>
                  <a:cubicBezTo>
                    <a:pt x="763" y="66"/>
                    <a:pt x="763" y="66"/>
                    <a:pt x="763" y="66"/>
                  </a:cubicBezTo>
                  <a:lnTo>
                    <a:pt x="675" y="137"/>
                  </a:lnTo>
                  <a:close/>
                </a:path>
              </a:pathLst>
            </a:custGeom>
            <a:solidFill>
              <a:srgbClr val="D8DADB">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0" name="Freeform 2555"/>
            <p:cNvSpPr/>
            <p:nvPr/>
          </p:nvSpPr>
          <p:spPr bwMode="auto">
            <a:xfrm>
              <a:off x="3072040" y="3027023"/>
              <a:ext cx="2450339" cy="1681205"/>
            </a:xfrm>
            <a:custGeom>
              <a:avLst/>
              <a:gdLst>
                <a:gd name="T0" fmla="*/ 675 w 762"/>
                <a:gd name="T1" fmla="*/ 136 h 523"/>
                <a:gd name="T2" fmla="*/ 560 w 762"/>
                <a:gd name="T3" fmla="*/ 163 h 523"/>
                <a:gd name="T4" fmla="*/ 444 w 762"/>
                <a:gd name="T5" fmla="*/ 87 h 523"/>
                <a:gd name="T6" fmla="*/ 224 w 762"/>
                <a:gd name="T7" fmla="*/ 9 h 523"/>
                <a:gd name="T8" fmla="*/ 39 w 762"/>
                <a:gd name="T9" fmla="*/ 129 h 523"/>
                <a:gd name="T10" fmla="*/ 16 w 762"/>
                <a:gd name="T11" fmla="*/ 183 h 523"/>
                <a:gd name="T12" fmla="*/ 42 w 762"/>
                <a:gd name="T13" fmla="*/ 355 h 523"/>
                <a:gd name="T14" fmla="*/ 231 w 762"/>
                <a:gd name="T15" fmla="*/ 491 h 523"/>
                <a:gd name="T16" fmla="*/ 606 w 762"/>
                <a:gd name="T17" fmla="*/ 386 h 523"/>
                <a:gd name="T18" fmla="*/ 732 w 762"/>
                <a:gd name="T19" fmla="*/ 172 h 523"/>
                <a:gd name="T20" fmla="*/ 762 w 762"/>
                <a:gd name="T21" fmla="*/ 66 h 523"/>
                <a:gd name="T22" fmla="*/ 675 w 762"/>
                <a:gd name="T23" fmla="*/ 13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2" h="523">
                  <a:moveTo>
                    <a:pt x="675" y="136"/>
                  </a:moveTo>
                  <a:cubicBezTo>
                    <a:pt x="639" y="165"/>
                    <a:pt x="601" y="174"/>
                    <a:pt x="560" y="163"/>
                  </a:cubicBezTo>
                  <a:cubicBezTo>
                    <a:pt x="522" y="153"/>
                    <a:pt x="482" y="127"/>
                    <a:pt x="444" y="87"/>
                  </a:cubicBezTo>
                  <a:cubicBezTo>
                    <a:pt x="389" y="29"/>
                    <a:pt x="306" y="0"/>
                    <a:pt x="224" y="9"/>
                  </a:cubicBezTo>
                  <a:cubicBezTo>
                    <a:pt x="144" y="18"/>
                    <a:pt x="76" y="61"/>
                    <a:pt x="39" y="129"/>
                  </a:cubicBezTo>
                  <a:cubicBezTo>
                    <a:pt x="29" y="146"/>
                    <a:pt x="21" y="165"/>
                    <a:pt x="16" y="183"/>
                  </a:cubicBezTo>
                  <a:cubicBezTo>
                    <a:pt x="0" y="242"/>
                    <a:pt x="9" y="301"/>
                    <a:pt x="42" y="355"/>
                  </a:cubicBezTo>
                  <a:cubicBezTo>
                    <a:pt x="81" y="420"/>
                    <a:pt x="150" y="469"/>
                    <a:pt x="231" y="491"/>
                  </a:cubicBezTo>
                  <a:cubicBezTo>
                    <a:pt x="356" y="523"/>
                    <a:pt x="496" y="484"/>
                    <a:pt x="606" y="386"/>
                  </a:cubicBezTo>
                  <a:cubicBezTo>
                    <a:pt x="654" y="343"/>
                    <a:pt x="712" y="245"/>
                    <a:pt x="732" y="172"/>
                  </a:cubicBezTo>
                  <a:cubicBezTo>
                    <a:pt x="762" y="66"/>
                    <a:pt x="762" y="66"/>
                    <a:pt x="762" y="66"/>
                  </a:cubicBezTo>
                  <a:lnTo>
                    <a:pt x="675" y="136"/>
                  </a:lnTo>
                  <a:close/>
                </a:path>
              </a:pathLst>
            </a:custGeom>
            <a:solidFill>
              <a:srgbClr val="D7D9DA">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1" name="Freeform 2556"/>
            <p:cNvSpPr/>
            <p:nvPr/>
          </p:nvSpPr>
          <p:spPr bwMode="auto">
            <a:xfrm>
              <a:off x="3074762" y="3027023"/>
              <a:ext cx="2444894" cy="1681205"/>
            </a:xfrm>
            <a:custGeom>
              <a:avLst/>
              <a:gdLst>
                <a:gd name="T0" fmla="*/ 675 w 760"/>
                <a:gd name="T1" fmla="*/ 136 h 523"/>
                <a:gd name="T2" fmla="*/ 558 w 760"/>
                <a:gd name="T3" fmla="*/ 163 h 523"/>
                <a:gd name="T4" fmla="*/ 443 w 760"/>
                <a:gd name="T5" fmla="*/ 88 h 523"/>
                <a:gd name="T6" fmla="*/ 223 w 760"/>
                <a:gd name="T7" fmla="*/ 9 h 523"/>
                <a:gd name="T8" fmla="*/ 38 w 760"/>
                <a:gd name="T9" fmla="*/ 129 h 523"/>
                <a:gd name="T10" fmla="*/ 16 w 760"/>
                <a:gd name="T11" fmla="*/ 183 h 523"/>
                <a:gd name="T12" fmla="*/ 42 w 760"/>
                <a:gd name="T13" fmla="*/ 355 h 523"/>
                <a:gd name="T14" fmla="*/ 230 w 760"/>
                <a:gd name="T15" fmla="*/ 490 h 523"/>
                <a:gd name="T16" fmla="*/ 604 w 760"/>
                <a:gd name="T17" fmla="*/ 386 h 523"/>
                <a:gd name="T18" fmla="*/ 731 w 760"/>
                <a:gd name="T19" fmla="*/ 172 h 523"/>
                <a:gd name="T20" fmla="*/ 760 w 760"/>
                <a:gd name="T21" fmla="*/ 68 h 523"/>
                <a:gd name="T22" fmla="*/ 675 w 760"/>
                <a:gd name="T23" fmla="*/ 136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0" h="523">
                  <a:moveTo>
                    <a:pt x="675" y="136"/>
                  </a:moveTo>
                  <a:cubicBezTo>
                    <a:pt x="638" y="166"/>
                    <a:pt x="600" y="175"/>
                    <a:pt x="558" y="163"/>
                  </a:cubicBezTo>
                  <a:cubicBezTo>
                    <a:pt x="521" y="153"/>
                    <a:pt x="481" y="127"/>
                    <a:pt x="443" y="88"/>
                  </a:cubicBezTo>
                  <a:cubicBezTo>
                    <a:pt x="387" y="30"/>
                    <a:pt x="305" y="0"/>
                    <a:pt x="223" y="9"/>
                  </a:cubicBezTo>
                  <a:cubicBezTo>
                    <a:pt x="143" y="18"/>
                    <a:pt x="75" y="62"/>
                    <a:pt x="38" y="129"/>
                  </a:cubicBezTo>
                  <a:cubicBezTo>
                    <a:pt x="28" y="147"/>
                    <a:pt x="21" y="165"/>
                    <a:pt x="16" y="183"/>
                  </a:cubicBezTo>
                  <a:cubicBezTo>
                    <a:pt x="0" y="242"/>
                    <a:pt x="9" y="301"/>
                    <a:pt x="42" y="355"/>
                  </a:cubicBezTo>
                  <a:cubicBezTo>
                    <a:pt x="81" y="420"/>
                    <a:pt x="150" y="469"/>
                    <a:pt x="230" y="490"/>
                  </a:cubicBezTo>
                  <a:cubicBezTo>
                    <a:pt x="355" y="523"/>
                    <a:pt x="495" y="484"/>
                    <a:pt x="604" y="386"/>
                  </a:cubicBezTo>
                  <a:cubicBezTo>
                    <a:pt x="652" y="343"/>
                    <a:pt x="710" y="245"/>
                    <a:pt x="731" y="172"/>
                  </a:cubicBezTo>
                  <a:cubicBezTo>
                    <a:pt x="760" y="68"/>
                    <a:pt x="760" y="68"/>
                    <a:pt x="760" y="68"/>
                  </a:cubicBezTo>
                  <a:lnTo>
                    <a:pt x="675" y="136"/>
                  </a:lnTo>
                  <a:close/>
                </a:path>
              </a:pathLst>
            </a:custGeom>
            <a:solidFill>
              <a:srgbClr val="D5D7D8">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2" name="Freeform 2557"/>
            <p:cNvSpPr/>
            <p:nvPr/>
          </p:nvSpPr>
          <p:spPr bwMode="auto">
            <a:xfrm>
              <a:off x="3078846" y="3029745"/>
              <a:ext cx="2438087" cy="1674398"/>
            </a:xfrm>
            <a:custGeom>
              <a:avLst/>
              <a:gdLst>
                <a:gd name="T0" fmla="*/ 674 w 758"/>
                <a:gd name="T1" fmla="*/ 136 h 521"/>
                <a:gd name="T2" fmla="*/ 557 w 758"/>
                <a:gd name="T3" fmla="*/ 163 h 521"/>
                <a:gd name="T4" fmla="*/ 442 w 758"/>
                <a:gd name="T5" fmla="*/ 87 h 521"/>
                <a:gd name="T6" fmla="*/ 222 w 758"/>
                <a:gd name="T7" fmla="*/ 9 h 521"/>
                <a:gd name="T8" fmla="*/ 38 w 758"/>
                <a:gd name="T9" fmla="*/ 128 h 521"/>
                <a:gd name="T10" fmla="*/ 15 w 758"/>
                <a:gd name="T11" fmla="*/ 182 h 521"/>
                <a:gd name="T12" fmla="*/ 41 w 758"/>
                <a:gd name="T13" fmla="*/ 354 h 521"/>
                <a:gd name="T14" fmla="*/ 230 w 758"/>
                <a:gd name="T15" fmla="*/ 489 h 521"/>
                <a:gd name="T16" fmla="*/ 603 w 758"/>
                <a:gd name="T17" fmla="*/ 384 h 521"/>
                <a:gd name="T18" fmla="*/ 729 w 758"/>
                <a:gd name="T19" fmla="*/ 171 h 521"/>
                <a:gd name="T20" fmla="*/ 758 w 758"/>
                <a:gd name="T21" fmla="*/ 68 h 521"/>
                <a:gd name="T22" fmla="*/ 674 w 758"/>
                <a:gd name="T23" fmla="*/ 13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8" h="521">
                  <a:moveTo>
                    <a:pt x="674" y="136"/>
                  </a:moveTo>
                  <a:cubicBezTo>
                    <a:pt x="638" y="165"/>
                    <a:pt x="599" y="174"/>
                    <a:pt x="557" y="163"/>
                  </a:cubicBezTo>
                  <a:cubicBezTo>
                    <a:pt x="520" y="153"/>
                    <a:pt x="480" y="127"/>
                    <a:pt x="442" y="87"/>
                  </a:cubicBezTo>
                  <a:cubicBezTo>
                    <a:pt x="386" y="29"/>
                    <a:pt x="304" y="0"/>
                    <a:pt x="222" y="9"/>
                  </a:cubicBezTo>
                  <a:cubicBezTo>
                    <a:pt x="142" y="18"/>
                    <a:pt x="75" y="61"/>
                    <a:pt x="38" y="128"/>
                  </a:cubicBezTo>
                  <a:cubicBezTo>
                    <a:pt x="28" y="146"/>
                    <a:pt x="20" y="164"/>
                    <a:pt x="15" y="182"/>
                  </a:cubicBezTo>
                  <a:cubicBezTo>
                    <a:pt x="0" y="241"/>
                    <a:pt x="8" y="300"/>
                    <a:pt x="41" y="354"/>
                  </a:cubicBezTo>
                  <a:cubicBezTo>
                    <a:pt x="80" y="418"/>
                    <a:pt x="149" y="468"/>
                    <a:pt x="230" y="489"/>
                  </a:cubicBezTo>
                  <a:cubicBezTo>
                    <a:pt x="354" y="521"/>
                    <a:pt x="493" y="482"/>
                    <a:pt x="603" y="384"/>
                  </a:cubicBezTo>
                  <a:cubicBezTo>
                    <a:pt x="651" y="341"/>
                    <a:pt x="709" y="243"/>
                    <a:pt x="729" y="171"/>
                  </a:cubicBezTo>
                  <a:cubicBezTo>
                    <a:pt x="758" y="68"/>
                    <a:pt x="758" y="68"/>
                    <a:pt x="758" y="68"/>
                  </a:cubicBezTo>
                  <a:lnTo>
                    <a:pt x="674" y="136"/>
                  </a:lnTo>
                  <a:close/>
                </a:path>
              </a:pathLst>
            </a:custGeom>
            <a:solidFill>
              <a:srgbClr val="D4D6D7">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3" name="Freeform 2558"/>
            <p:cNvSpPr/>
            <p:nvPr/>
          </p:nvSpPr>
          <p:spPr bwMode="auto">
            <a:xfrm>
              <a:off x="3078846" y="3029745"/>
              <a:ext cx="2434003" cy="1674398"/>
            </a:xfrm>
            <a:custGeom>
              <a:avLst/>
              <a:gdLst>
                <a:gd name="T0" fmla="*/ 674 w 757"/>
                <a:gd name="T1" fmla="*/ 136 h 521"/>
                <a:gd name="T2" fmla="*/ 557 w 757"/>
                <a:gd name="T3" fmla="*/ 163 h 521"/>
                <a:gd name="T4" fmla="*/ 441 w 757"/>
                <a:gd name="T5" fmla="*/ 87 h 521"/>
                <a:gd name="T6" fmla="*/ 222 w 757"/>
                <a:gd name="T7" fmla="*/ 9 h 521"/>
                <a:gd name="T8" fmla="*/ 38 w 757"/>
                <a:gd name="T9" fmla="*/ 128 h 521"/>
                <a:gd name="T10" fmla="*/ 16 w 757"/>
                <a:gd name="T11" fmla="*/ 182 h 521"/>
                <a:gd name="T12" fmla="*/ 42 w 757"/>
                <a:gd name="T13" fmla="*/ 354 h 521"/>
                <a:gd name="T14" fmla="*/ 230 w 757"/>
                <a:gd name="T15" fmla="*/ 488 h 521"/>
                <a:gd name="T16" fmla="*/ 602 w 757"/>
                <a:gd name="T17" fmla="*/ 384 h 521"/>
                <a:gd name="T18" fmla="*/ 729 w 757"/>
                <a:gd name="T19" fmla="*/ 170 h 521"/>
                <a:gd name="T20" fmla="*/ 757 w 757"/>
                <a:gd name="T21" fmla="*/ 69 h 521"/>
                <a:gd name="T22" fmla="*/ 674 w 757"/>
                <a:gd name="T23" fmla="*/ 136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7" h="521">
                  <a:moveTo>
                    <a:pt x="674" y="136"/>
                  </a:moveTo>
                  <a:cubicBezTo>
                    <a:pt x="638" y="166"/>
                    <a:pt x="599" y="175"/>
                    <a:pt x="557" y="163"/>
                  </a:cubicBezTo>
                  <a:cubicBezTo>
                    <a:pt x="519" y="153"/>
                    <a:pt x="479" y="127"/>
                    <a:pt x="441" y="87"/>
                  </a:cubicBezTo>
                  <a:cubicBezTo>
                    <a:pt x="386" y="30"/>
                    <a:pt x="304" y="0"/>
                    <a:pt x="222" y="9"/>
                  </a:cubicBezTo>
                  <a:cubicBezTo>
                    <a:pt x="142" y="18"/>
                    <a:pt x="75" y="62"/>
                    <a:pt x="38" y="128"/>
                  </a:cubicBezTo>
                  <a:cubicBezTo>
                    <a:pt x="28" y="146"/>
                    <a:pt x="21" y="164"/>
                    <a:pt x="16" y="182"/>
                  </a:cubicBezTo>
                  <a:cubicBezTo>
                    <a:pt x="0" y="241"/>
                    <a:pt x="9" y="300"/>
                    <a:pt x="42" y="354"/>
                  </a:cubicBezTo>
                  <a:cubicBezTo>
                    <a:pt x="81" y="418"/>
                    <a:pt x="149" y="467"/>
                    <a:pt x="230" y="488"/>
                  </a:cubicBezTo>
                  <a:cubicBezTo>
                    <a:pt x="354" y="521"/>
                    <a:pt x="493" y="482"/>
                    <a:pt x="602" y="384"/>
                  </a:cubicBezTo>
                  <a:cubicBezTo>
                    <a:pt x="650" y="341"/>
                    <a:pt x="708" y="243"/>
                    <a:pt x="729" y="170"/>
                  </a:cubicBezTo>
                  <a:cubicBezTo>
                    <a:pt x="757" y="69"/>
                    <a:pt x="757" y="69"/>
                    <a:pt x="757" y="69"/>
                  </a:cubicBezTo>
                  <a:lnTo>
                    <a:pt x="674" y="136"/>
                  </a:lnTo>
                  <a:close/>
                </a:path>
              </a:pathLst>
            </a:custGeom>
            <a:solidFill>
              <a:srgbClr val="D2D4D5">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4" name="Freeform 2559"/>
            <p:cNvSpPr/>
            <p:nvPr/>
          </p:nvSpPr>
          <p:spPr bwMode="auto">
            <a:xfrm>
              <a:off x="3081569" y="3032468"/>
              <a:ext cx="2428558" cy="1668953"/>
            </a:xfrm>
            <a:custGeom>
              <a:avLst/>
              <a:gdLst>
                <a:gd name="T0" fmla="*/ 674 w 755"/>
                <a:gd name="T1" fmla="*/ 136 h 519"/>
                <a:gd name="T2" fmla="*/ 556 w 755"/>
                <a:gd name="T3" fmla="*/ 163 h 519"/>
                <a:gd name="T4" fmla="*/ 440 w 755"/>
                <a:gd name="T5" fmla="*/ 87 h 519"/>
                <a:gd name="T6" fmla="*/ 222 w 755"/>
                <a:gd name="T7" fmla="*/ 9 h 519"/>
                <a:gd name="T8" fmla="*/ 38 w 755"/>
                <a:gd name="T9" fmla="*/ 128 h 519"/>
                <a:gd name="T10" fmla="*/ 15 w 755"/>
                <a:gd name="T11" fmla="*/ 181 h 519"/>
                <a:gd name="T12" fmla="*/ 41 w 755"/>
                <a:gd name="T13" fmla="*/ 352 h 519"/>
                <a:gd name="T14" fmla="*/ 229 w 755"/>
                <a:gd name="T15" fmla="*/ 487 h 519"/>
                <a:gd name="T16" fmla="*/ 601 w 755"/>
                <a:gd name="T17" fmla="*/ 383 h 519"/>
                <a:gd name="T18" fmla="*/ 727 w 755"/>
                <a:gd name="T19" fmla="*/ 169 h 519"/>
                <a:gd name="T20" fmla="*/ 755 w 755"/>
                <a:gd name="T21" fmla="*/ 70 h 519"/>
                <a:gd name="T22" fmla="*/ 674 w 755"/>
                <a:gd name="T23" fmla="*/ 136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55" h="519">
                  <a:moveTo>
                    <a:pt x="674" y="136"/>
                  </a:moveTo>
                  <a:cubicBezTo>
                    <a:pt x="637" y="165"/>
                    <a:pt x="598" y="174"/>
                    <a:pt x="556" y="163"/>
                  </a:cubicBezTo>
                  <a:cubicBezTo>
                    <a:pt x="518" y="153"/>
                    <a:pt x="478" y="127"/>
                    <a:pt x="440" y="87"/>
                  </a:cubicBezTo>
                  <a:cubicBezTo>
                    <a:pt x="385" y="29"/>
                    <a:pt x="303" y="0"/>
                    <a:pt x="222" y="9"/>
                  </a:cubicBezTo>
                  <a:cubicBezTo>
                    <a:pt x="142" y="18"/>
                    <a:pt x="75" y="61"/>
                    <a:pt x="38" y="128"/>
                  </a:cubicBezTo>
                  <a:cubicBezTo>
                    <a:pt x="28" y="145"/>
                    <a:pt x="20" y="163"/>
                    <a:pt x="15" y="181"/>
                  </a:cubicBezTo>
                  <a:cubicBezTo>
                    <a:pt x="0" y="240"/>
                    <a:pt x="9" y="299"/>
                    <a:pt x="41" y="352"/>
                  </a:cubicBezTo>
                  <a:cubicBezTo>
                    <a:pt x="80" y="417"/>
                    <a:pt x="148" y="466"/>
                    <a:pt x="229" y="487"/>
                  </a:cubicBezTo>
                  <a:cubicBezTo>
                    <a:pt x="353" y="519"/>
                    <a:pt x="492" y="480"/>
                    <a:pt x="601" y="383"/>
                  </a:cubicBezTo>
                  <a:cubicBezTo>
                    <a:pt x="649" y="340"/>
                    <a:pt x="707" y="242"/>
                    <a:pt x="727" y="169"/>
                  </a:cubicBezTo>
                  <a:cubicBezTo>
                    <a:pt x="755" y="70"/>
                    <a:pt x="755" y="70"/>
                    <a:pt x="755" y="70"/>
                  </a:cubicBezTo>
                  <a:lnTo>
                    <a:pt x="674" y="136"/>
                  </a:lnTo>
                  <a:close/>
                </a:path>
              </a:pathLst>
            </a:custGeom>
            <a:solidFill>
              <a:srgbClr val="D1D3D4">
                <a:alpha val="3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5" name="Freeform 2560"/>
            <p:cNvSpPr/>
            <p:nvPr/>
          </p:nvSpPr>
          <p:spPr bwMode="auto">
            <a:xfrm>
              <a:off x="3110156" y="2869112"/>
              <a:ext cx="2470758" cy="1775134"/>
            </a:xfrm>
            <a:custGeom>
              <a:avLst/>
              <a:gdLst>
                <a:gd name="T0" fmla="*/ 681 w 768"/>
                <a:gd name="T1" fmla="*/ 161 h 552"/>
                <a:gd name="T2" fmla="*/ 561 w 768"/>
                <a:gd name="T3" fmla="*/ 184 h 552"/>
                <a:gd name="T4" fmla="*/ 452 w 768"/>
                <a:gd name="T5" fmla="*/ 98 h 552"/>
                <a:gd name="T6" fmla="*/ 241 w 768"/>
                <a:gd name="T7" fmla="*/ 6 h 552"/>
                <a:gd name="T8" fmla="*/ 65 w 768"/>
                <a:gd name="T9" fmla="*/ 134 h 552"/>
                <a:gd name="T10" fmla="*/ 21 w 768"/>
                <a:gd name="T11" fmla="*/ 179 h 552"/>
                <a:gd name="T12" fmla="*/ 31 w 768"/>
                <a:gd name="T13" fmla="*/ 361 h 552"/>
                <a:gd name="T14" fmla="*/ 206 w 768"/>
                <a:gd name="T15" fmla="*/ 511 h 552"/>
                <a:gd name="T16" fmla="*/ 587 w 768"/>
                <a:gd name="T17" fmla="*/ 419 h 552"/>
                <a:gd name="T18" fmla="*/ 731 w 768"/>
                <a:gd name="T19" fmla="*/ 199 h 552"/>
                <a:gd name="T20" fmla="*/ 768 w 768"/>
                <a:gd name="T21" fmla="*/ 95 h 552"/>
                <a:gd name="T22" fmla="*/ 681 w 768"/>
                <a:gd name="T23" fmla="*/ 161 h 5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8" h="552">
                  <a:moveTo>
                    <a:pt x="681" y="161"/>
                  </a:moveTo>
                  <a:cubicBezTo>
                    <a:pt x="641" y="191"/>
                    <a:pt x="602" y="198"/>
                    <a:pt x="561" y="184"/>
                  </a:cubicBezTo>
                  <a:cubicBezTo>
                    <a:pt x="524" y="172"/>
                    <a:pt x="486" y="142"/>
                    <a:pt x="452" y="98"/>
                  </a:cubicBezTo>
                  <a:cubicBezTo>
                    <a:pt x="402" y="35"/>
                    <a:pt x="323" y="0"/>
                    <a:pt x="241" y="6"/>
                  </a:cubicBezTo>
                  <a:cubicBezTo>
                    <a:pt x="161" y="12"/>
                    <a:pt x="107" y="65"/>
                    <a:pt x="65" y="134"/>
                  </a:cubicBezTo>
                  <a:cubicBezTo>
                    <a:pt x="53" y="152"/>
                    <a:pt x="27" y="160"/>
                    <a:pt x="21" y="179"/>
                  </a:cubicBezTo>
                  <a:cubicBezTo>
                    <a:pt x="0" y="240"/>
                    <a:pt x="4" y="302"/>
                    <a:pt x="31" y="361"/>
                  </a:cubicBezTo>
                  <a:cubicBezTo>
                    <a:pt x="64" y="431"/>
                    <a:pt x="128" y="486"/>
                    <a:pt x="206" y="511"/>
                  </a:cubicBezTo>
                  <a:cubicBezTo>
                    <a:pt x="327" y="552"/>
                    <a:pt x="469" y="517"/>
                    <a:pt x="587" y="419"/>
                  </a:cubicBezTo>
                  <a:cubicBezTo>
                    <a:pt x="638" y="376"/>
                    <a:pt x="704" y="275"/>
                    <a:pt x="731" y="199"/>
                  </a:cubicBezTo>
                  <a:cubicBezTo>
                    <a:pt x="768" y="95"/>
                    <a:pt x="768" y="95"/>
                    <a:pt x="768" y="95"/>
                  </a:cubicBezTo>
                  <a:lnTo>
                    <a:pt x="681" y="161"/>
                  </a:ln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6" name="Freeform 2567"/>
            <p:cNvSpPr/>
            <p:nvPr/>
          </p:nvSpPr>
          <p:spPr bwMode="auto">
            <a:xfrm>
              <a:off x="3053662" y="2922202"/>
              <a:ext cx="2536101" cy="1794193"/>
            </a:xfrm>
            <a:custGeom>
              <a:avLst/>
              <a:gdLst>
                <a:gd name="T0" fmla="*/ 703 w 789"/>
                <a:gd name="T1" fmla="*/ 142 h 558"/>
                <a:gd name="T2" fmla="*/ 581 w 789"/>
                <a:gd name="T3" fmla="*/ 173 h 558"/>
                <a:gd name="T4" fmla="*/ 460 w 789"/>
                <a:gd name="T5" fmla="*/ 92 h 558"/>
                <a:gd name="T6" fmla="*/ 234 w 789"/>
                <a:gd name="T7" fmla="*/ 11 h 558"/>
                <a:gd name="T8" fmla="*/ 41 w 789"/>
                <a:gd name="T9" fmla="*/ 140 h 558"/>
                <a:gd name="T10" fmla="*/ 17 w 789"/>
                <a:gd name="T11" fmla="*/ 198 h 558"/>
                <a:gd name="T12" fmla="*/ 42 w 789"/>
                <a:gd name="T13" fmla="*/ 382 h 558"/>
                <a:gd name="T14" fmla="*/ 236 w 789"/>
                <a:gd name="T15" fmla="*/ 525 h 558"/>
                <a:gd name="T16" fmla="*/ 625 w 789"/>
                <a:gd name="T17" fmla="*/ 409 h 558"/>
                <a:gd name="T18" fmla="*/ 759 w 789"/>
                <a:gd name="T19" fmla="*/ 178 h 558"/>
                <a:gd name="T20" fmla="*/ 789 w 789"/>
                <a:gd name="T21" fmla="*/ 71 h 558"/>
                <a:gd name="T22" fmla="*/ 703 w 789"/>
                <a:gd name="T23" fmla="*/ 142 h 5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89" h="558">
                  <a:moveTo>
                    <a:pt x="703" y="142"/>
                  </a:moveTo>
                  <a:cubicBezTo>
                    <a:pt x="665" y="174"/>
                    <a:pt x="625" y="185"/>
                    <a:pt x="581" y="173"/>
                  </a:cubicBezTo>
                  <a:cubicBezTo>
                    <a:pt x="541" y="162"/>
                    <a:pt x="499" y="134"/>
                    <a:pt x="460" y="92"/>
                  </a:cubicBezTo>
                  <a:cubicBezTo>
                    <a:pt x="403" y="30"/>
                    <a:pt x="319" y="0"/>
                    <a:pt x="234" y="11"/>
                  </a:cubicBezTo>
                  <a:cubicBezTo>
                    <a:pt x="150" y="21"/>
                    <a:pt x="80" y="68"/>
                    <a:pt x="41" y="140"/>
                  </a:cubicBezTo>
                  <a:cubicBezTo>
                    <a:pt x="31" y="159"/>
                    <a:pt x="23" y="179"/>
                    <a:pt x="17" y="198"/>
                  </a:cubicBezTo>
                  <a:cubicBezTo>
                    <a:pt x="0" y="261"/>
                    <a:pt x="9" y="325"/>
                    <a:pt x="42" y="382"/>
                  </a:cubicBezTo>
                  <a:cubicBezTo>
                    <a:pt x="82" y="451"/>
                    <a:pt x="153" y="503"/>
                    <a:pt x="236" y="525"/>
                  </a:cubicBezTo>
                  <a:cubicBezTo>
                    <a:pt x="365" y="558"/>
                    <a:pt x="510" y="515"/>
                    <a:pt x="625" y="409"/>
                  </a:cubicBezTo>
                  <a:cubicBezTo>
                    <a:pt x="675" y="362"/>
                    <a:pt x="737" y="256"/>
                    <a:pt x="759" y="178"/>
                  </a:cubicBezTo>
                  <a:cubicBezTo>
                    <a:pt x="789" y="71"/>
                    <a:pt x="789" y="71"/>
                    <a:pt x="789" y="71"/>
                  </a:cubicBezTo>
                  <a:lnTo>
                    <a:pt x="703" y="142"/>
                  </a:lnTo>
                  <a:close/>
                </a:path>
              </a:pathLst>
            </a:custGeom>
            <a:solidFill>
              <a:srgbClr val="FFFFFF"/>
            </a:solidFill>
            <a:ln>
              <a:noFill/>
            </a:ln>
            <a:effectLst>
              <a:outerShdw blurRad="50800" dir="5400000" algn="t" rotWithShape="0">
                <a:prstClr val="black">
                  <a:alpha val="4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7" name="Freeform 2574"/>
            <p:cNvSpPr/>
            <p:nvPr/>
          </p:nvSpPr>
          <p:spPr bwMode="auto">
            <a:xfrm>
              <a:off x="3037327" y="2936410"/>
              <a:ext cx="2363216" cy="1668953"/>
            </a:xfrm>
            <a:custGeom>
              <a:avLst/>
              <a:gdLst>
                <a:gd name="T0" fmla="*/ 735 w 735"/>
                <a:gd name="T1" fmla="*/ 163 h 519"/>
                <a:gd name="T2" fmla="*/ 445 w 735"/>
                <a:gd name="T3" fmla="*/ 110 h 519"/>
                <a:gd name="T4" fmla="*/ 81 w 735"/>
                <a:gd name="T5" fmla="*/ 151 h 519"/>
                <a:gd name="T6" fmla="*/ 255 w 735"/>
                <a:gd name="T7" fmla="*/ 486 h 519"/>
                <a:gd name="T8" fmla="*/ 612 w 735"/>
                <a:gd name="T9" fmla="*/ 378 h 519"/>
                <a:gd name="T10" fmla="*/ 735 w 735"/>
                <a:gd name="T11" fmla="*/ 163 h 519"/>
              </a:gdLst>
              <a:ahLst/>
              <a:cxnLst>
                <a:cxn ang="0">
                  <a:pos x="T0" y="T1"/>
                </a:cxn>
                <a:cxn ang="0">
                  <a:pos x="T2" y="T3"/>
                </a:cxn>
                <a:cxn ang="0">
                  <a:pos x="T4" y="T5"/>
                </a:cxn>
                <a:cxn ang="0">
                  <a:pos x="T6" y="T7"/>
                </a:cxn>
                <a:cxn ang="0">
                  <a:pos x="T8" y="T9"/>
                </a:cxn>
                <a:cxn ang="0">
                  <a:pos x="T10" y="T11"/>
                </a:cxn>
              </a:cxnLst>
              <a:rect l="0" t="0" r="r" b="b"/>
              <a:pathLst>
                <a:path w="735" h="519">
                  <a:moveTo>
                    <a:pt x="735" y="163"/>
                  </a:moveTo>
                  <a:cubicBezTo>
                    <a:pt x="633" y="248"/>
                    <a:pt x="524" y="196"/>
                    <a:pt x="445" y="110"/>
                  </a:cubicBezTo>
                  <a:cubicBezTo>
                    <a:pt x="343" y="0"/>
                    <a:pt x="155" y="16"/>
                    <a:pt x="81" y="151"/>
                  </a:cubicBezTo>
                  <a:cubicBezTo>
                    <a:pt x="0" y="300"/>
                    <a:pt x="107" y="447"/>
                    <a:pt x="255" y="486"/>
                  </a:cubicBezTo>
                  <a:cubicBezTo>
                    <a:pt x="382" y="519"/>
                    <a:pt x="515" y="467"/>
                    <a:pt x="612" y="378"/>
                  </a:cubicBezTo>
                  <a:cubicBezTo>
                    <a:pt x="655" y="338"/>
                    <a:pt x="714" y="239"/>
                    <a:pt x="735" y="163"/>
                  </a:cubicBezTo>
                  <a:close/>
                </a:path>
              </a:pathLst>
            </a:custGeom>
            <a:solidFill>
              <a:schemeClr val="accent3"/>
            </a:solidFill>
            <a:ln>
              <a:noFill/>
            </a:ln>
            <a:scene3d>
              <a:camera prst="orthographicFront"/>
              <a:lightRig rig="balanced" dir="t">
                <a:rot lat="0" lon="0" rev="9600000"/>
              </a:lightRig>
            </a:scene3d>
            <a:sp3d>
              <a:bevelT w="114300" h="139700"/>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38" name="Freeform 2579"/>
            <p:cNvSpPr/>
            <p:nvPr/>
          </p:nvSpPr>
          <p:spPr bwMode="auto">
            <a:xfrm>
              <a:off x="5241612" y="3516410"/>
              <a:ext cx="19058" cy="21781"/>
            </a:xfrm>
            <a:custGeom>
              <a:avLst/>
              <a:gdLst>
                <a:gd name="T0" fmla="*/ 5 w 6"/>
                <a:gd name="T1" fmla="*/ 7 h 7"/>
                <a:gd name="T2" fmla="*/ 6 w 6"/>
                <a:gd name="T3" fmla="*/ 7 h 7"/>
                <a:gd name="T4" fmla="*/ 6 w 6"/>
                <a:gd name="T5" fmla="*/ 6 h 7"/>
                <a:gd name="T6" fmla="*/ 5 w 6"/>
                <a:gd name="T7" fmla="*/ 1 h 7"/>
                <a:gd name="T8" fmla="*/ 4 w 6"/>
                <a:gd name="T9" fmla="*/ 0 h 7"/>
                <a:gd name="T10" fmla="*/ 4 w 6"/>
                <a:gd name="T11" fmla="*/ 1 h 7"/>
                <a:gd name="T12" fmla="*/ 4 w 6"/>
                <a:gd name="T13" fmla="*/ 5 h 7"/>
                <a:gd name="T14" fmla="*/ 1 w 6"/>
                <a:gd name="T15" fmla="*/ 2 h 7"/>
                <a:gd name="T16" fmla="*/ 0 w 6"/>
                <a:gd name="T17" fmla="*/ 3 h 7"/>
                <a:gd name="T18" fmla="*/ 0 w 6"/>
                <a:gd name="T19" fmla="*/ 4 h 7"/>
                <a:gd name="T20" fmla="*/ 5 w 6"/>
                <a:gd name="T21" fmla="*/ 7 h 7"/>
                <a:gd name="T22" fmla="*/ 5 w 6"/>
                <a:gd name="T23" fmla="*/ 7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7">
                  <a:moveTo>
                    <a:pt x="5" y="7"/>
                  </a:moveTo>
                  <a:cubicBezTo>
                    <a:pt x="5" y="7"/>
                    <a:pt x="6" y="7"/>
                    <a:pt x="6" y="7"/>
                  </a:cubicBezTo>
                  <a:cubicBezTo>
                    <a:pt x="6" y="7"/>
                    <a:pt x="6" y="7"/>
                    <a:pt x="6" y="6"/>
                  </a:cubicBezTo>
                  <a:cubicBezTo>
                    <a:pt x="6" y="5"/>
                    <a:pt x="5" y="3"/>
                    <a:pt x="5" y="1"/>
                  </a:cubicBezTo>
                  <a:cubicBezTo>
                    <a:pt x="5" y="0"/>
                    <a:pt x="5" y="0"/>
                    <a:pt x="4" y="0"/>
                  </a:cubicBezTo>
                  <a:cubicBezTo>
                    <a:pt x="4" y="0"/>
                    <a:pt x="4" y="0"/>
                    <a:pt x="4" y="1"/>
                  </a:cubicBezTo>
                  <a:cubicBezTo>
                    <a:pt x="4" y="2"/>
                    <a:pt x="4" y="3"/>
                    <a:pt x="4" y="5"/>
                  </a:cubicBezTo>
                  <a:cubicBezTo>
                    <a:pt x="3" y="4"/>
                    <a:pt x="2" y="3"/>
                    <a:pt x="1" y="2"/>
                  </a:cubicBezTo>
                  <a:cubicBezTo>
                    <a:pt x="1" y="2"/>
                    <a:pt x="0" y="2"/>
                    <a:pt x="0" y="3"/>
                  </a:cubicBezTo>
                  <a:cubicBezTo>
                    <a:pt x="0" y="3"/>
                    <a:pt x="0" y="3"/>
                    <a:pt x="0" y="4"/>
                  </a:cubicBezTo>
                  <a:cubicBezTo>
                    <a:pt x="2" y="5"/>
                    <a:pt x="4" y="6"/>
                    <a:pt x="5" y="7"/>
                  </a:cubicBezTo>
                  <a:cubicBezTo>
                    <a:pt x="5" y="7"/>
                    <a:pt x="5" y="7"/>
                    <a:pt x="5" y="7"/>
                  </a:cubicBezTo>
                  <a:close/>
                </a:path>
              </a:pathLst>
            </a:custGeom>
            <a:solidFill>
              <a:schemeClr val="bg1"/>
            </a:solidFill>
            <a:ln w="14288" cap="flat">
              <a:solidFill>
                <a:schemeClr val="bg1">
                  <a:lumMod val="75000"/>
                </a:schemeClr>
              </a:solidFill>
              <a:prstDash val="solid"/>
              <a:miter lim="800000"/>
            </a:ln>
          </p:spPr>
          <p:txBody>
            <a:bodyPr vert="horz" wrap="square" lIns="91440" tIns="45720" rIns="91440" bIns="45720" numCol="1" anchor="t" anchorCtr="0" compatLnSpc="1"/>
            <a:lstStyle/>
            <a:p>
              <a:endParaRPr lang="zh-CN" altLang="en-US" sz="2400"/>
            </a:p>
          </p:txBody>
        </p:sp>
        <p:sp>
          <p:nvSpPr>
            <p:cNvPr id="139" name="Freeform 2581"/>
            <p:cNvSpPr/>
            <p:nvPr/>
          </p:nvSpPr>
          <p:spPr bwMode="auto">
            <a:xfrm>
              <a:off x="5256586" y="3573584"/>
              <a:ext cx="23142" cy="19058"/>
            </a:xfrm>
            <a:custGeom>
              <a:avLst/>
              <a:gdLst>
                <a:gd name="T0" fmla="*/ 7 w 7"/>
                <a:gd name="T1" fmla="*/ 4 h 6"/>
                <a:gd name="T2" fmla="*/ 7 w 7"/>
                <a:gd name="T3" fmla="*/ 3 h 6"/>
                <a:gd name="T4" fmla="*/ 7 w 7"/>
                <a:gd name="T5" fmla="*/ 3 h 6"/>
                <a:gd name="T6" fmla="*/ 1 w 7"/>
                <a:gd name="T7" fmla="*/ 0 h 6"/>
                <a:gd name="T8" fmla="*/ 0 w 7"/>
                <a:gd name="T9" fmla="*/ 1 h 6"/>
                <a:gd name="T10" fmla="*/ 1 w 7"/>
                <a:gd name="T11" fmla="*/ 2 h 6"/>
                <a:gd name="T12" fmla="*/ 4 w 7"/>
                <a:gd name="T13" fmla="*/ 3 h 6"/>
                <a:gd name="T14" fmla="*/ 1 w 7"/>
                <a:gd name="T15" fmla="*/ 4 h 6"/>
                <a:gd name="T16" fmla="*/ 0 w 7"/>
                <a:gd name="T17" fmla="*/ 5 h 6"/>
                <a:gd name="T18" fmla="*/ 1 w 7"/>
                <a:gd name="T19" fmla="*/ 6 h 6"/>
                <a:gd name="T20" fmla="*/ 7 w 7"/>
                <a:gd name="T21" fmla="*/ 4 h 6"/>
                <a:gd name="T22" fmla="*/ 7 w 7"/>
                <a:gd name="T23"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7" y="4"/>
                  </a:moveTo>
                  <a:cubicBezTo>
                    <a:pt x="7" y="4"/>
                    <a:pt x="7" y="4"/>
                    <a:pt x="7" y="3"/>
                  </a:cubicBezTo>
                  <a:cubicBezTo>
                    <a:pt x="7" y="3"/>
                    <a:pt x="7" y="3"/>
                    <a:pt x="7" y="3"/>
                  </a:cubicBezTo>
                  <a:cubicBezTo>
                    <a:pt x="5" y="2"/>
                    <a:pt x="3" y="1"/>
                    <a:pt x="1" y="0"/>
                  </a:cubicBezTo>
                  <a:cubicBezTo>
                    <a:pt x="1" y="0"/>
                    <a:pt x="1" y="0"/>
                    <a:pt x="0" y="1"/>
                  </a:cubicBezTo>
                  <a:cubicBezTo>
                    <a:pt x="0" y="1"/>
                    <a:pt x="0" y="1"/>
                    <a:pt x="1" y="2"/>
                  </a:cubicBezTo>
                  <a:cubicBezTo>
                    <a:pt x="2" y="2"/>
                    <a:pt x="3" y="3"/>
                    <a:pt x="4" y="3"/>
                  </a:cubicBezTo>
                  <a:cubicBezTo>
                    <a:pt x="3" y="4"/>
                    <a:pt x="2" y="4"/>
                    <a:pt x="1" y="4"/>
                  </a:cubicBezTo>
                  <a:cubicBezTo>
                    <a:pt x="0" y="5"/>
                    <a:pt x="0" y="5"/>
                    <a:pt x="0" y="5"/>
                  </a:cubicBezTo>
                  <a:cubicBezTo>
                    <a:pt x="0" y="6"/>
                    <a:pt x="1" y="6"/>
                    <a:pt x="1" y="6"/>
                  </a:cubicBezTo>
                  <a:cubicBezTo>
                    <a:pt x="3" y="5"/>
                    <a:pt x="5" y="5"/>
                    <a:pt x="7" y="4"/>
                  </a:cubicBezTo>
                  <a:cubicBezTo>
                    <a:pt x="7" y="4"/>
                    <a:pt x="7" y="4"/>
                    <a:pt x="7" y="4"/>
                  </a:cubicBezTo>
                  <a:close/>
                </a:path>
              </a:pathLst>
            </a:custGeom>
            <a:solidFill>
              <a:schemeClr val="bg1"/>
            </a:solidFill>
            <a:ln w="14288" cap="flat">
              <a:solidFill>
                <a:schemeClr val="bg1">
                  <a:lumMod val="75000"/>
                </a:schemeClr>
              </a:solidFill>
              <a:prstDash val="solid"/>
              <a:miter lim="800000"/>
            </a:ln>
          </p:spPr>
          <p:txBody>
            <a:bodyPr vert="horz" wrap="square" lIns="91440" tIns="45720" rIns="91440" bIns="45720" numCol="1" anchor="t" anchorCtr="0" compatLnSpc="1"/>
            <a:lstStyle/>
            <a:p>
              <a:endParaRPr lang="zh-CN" altLang="en-US" sz="2400"/>
            </a:p>
          </p:txBody>
        </p:sp>
        <p:sp>
          <p:nvSpPr>
            <p:cNvPr id="140" name="Freeform 2583"/>
            <p:cNvSpPr/>
            <p:nvPr/>
          </p:nvSpPr>
          <p:spPr bwMode="auto">
            <a:xfrm>
              <a:off x="5260670" y="3599449"/>
              <a:ext cx="25865" cy="23142"/>
            </a:xfrm>
            <a:custGeom>
              <a:avLst/>
              <a:gdLst>
                <a:gd name="T0" fmla="*/ 8 w 8"/>
                <a:gd name="T1" fmla="*/ 1 h 7"/>
                <a:gd name="T2" fmla="*/ 7 w 8"/>
                <a:gd name="T3" fmla="*/ 0 h 7"/>
                <a:gd name="T4" fmla="*/ 7 w 8"/>
                <a:gd name="T5" fmla="*/ 0 h 7"/>
                <a:gd name="T6" fmla="*/ 1 w 8"/>
                <a:gd name="T7" fmla="*/ 3 h 7"/>
                <a:gd name="T8" fmla="*/ 1 w 8"/>
                <a:gd name="T9" fmla="*/ 4 h 7"/>
                <a:gd name="T10" fmla="*/ 2 w 8"/>
                <a:gd name="T11" fmla="*/ 4 h 7"/>
                <a:gd name="T12" fmla="*/ 5 w 8"/>
                <a:gd name="T13" fmla="*/ 2 h 7"/>
                <a:gd name="T14" fmla="*/ 4 w 8"/>
                <a:gd name="T15" fmla="*/ 6 h 7"/>
                <a:gd name="T16" fmla="*/ 4 w 8"/>
                <a:gd name="T17" fmla="*/ 7 h 7"/>
                <a:gd name="T18" fmla="*/ 5 w 8"/>
                <a:gd name="T19" fmla="*/ 7 h 7"/>
                <a:gd name="T20" fmla="*/ 8 w 8"/>
                <a:gd name="T21" fmla="*/ 1 h 7"/>
                <a:gd name="T22" fmla="*/ 8 w 8"/>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7">
                  <a:moveTo>
                    <a:pt x="8" y="1"/>
                  </a:moveTo>
                  <a:cubicBezTo>
                    <a:pt x="8" y="1"/>
                    <a:pt x="8" y="0"/>
                    <a:pt x="7" y="0"/>
                  </a:cubicBezTo>
                  <a:cubicBezTo>
                    <a:pt x="7" y="0"/>
                    <a:pt x="7" y="0"/>
                    <a:pt x="7" y="0"/>
                  </a:cubicBezTo>
                  <a:cubicBezTo>
                    <a:pt x="5" y="1"/>
                    <a:pt x="3" y="2"/>
                    <a:pt x="1" y="3"/>
                  </a:cubicBezTo>
                  <a:cubicBezTo>
                    <a:pt x="1" y="3"/>
                    <a:pt x="0" y="3"/>
                    <a:pt x="1" y="4"/>
                  </a:cubicBezTo>
                  <a:cubicBezTo>
                    <a:pt x="1" y="4"/>
                    <a:pt x="1" y="4"/>
                    <a:pt x="2" y="4"/>
                  </a:cubicBezTo>
                  <a:cubicBezTo>
                    <a:pt x="3" y="3"/>
                    <a:pt x="4" y="3"/>
                    <a:pt x="5" y="2"/>
                  </a:cubicBezTo>
                  <a:cubicBezTo>
                    <a:pt x="5" y="3"/>
                    <a:pt x="4" y="5"/>
                    <a:pt x="4" y="6"/>
                  </a:cubicBezTo>
                  <a:cubicBezTo>
                    <a:pt x="4" y="6"/>
                    <a:pt x="4" y="7"/>
                    <a:pt x="4" y="7"/>
                  </a:cubicBezTo>
                  <a:cubicBezTo>
                    <a:pt x="5" y="7"/>
                    <a:pt x="5" y="7"/>
                    <a:pt x="5" y="7"/>
                  </a:cubicBezTo>
                  <a:cubicBezTo>
                    <a:pt x="6" y="5"/>
                    <a:pt x="7" y="3"/>
                    <a:pt x="8" y="1"/>
                  </a:cubicBezTo>
                  <a:cubicBezTo>
                    <a:pt x="8" y="1"/>
                    <a:pt x="8" y="1"/>
                    <a:pt x="8" y="1"/>
                  </a:cubicBezTo>
                  <a:close/>
                </a:path>
              </a:pathLst>
            </a:custGeom>
            <a:solidFill>
              <a:schemeClr val="bg1"/>
            </a:solidFill>
            <a:ln w="14288" cap="flat">
              <a:solidFill>
                <a:schemeClr val="bg1">
                  <a:lumMod val="75000"/>
                </a:schemeClr>
              </a:solidFill>
              <a:prstDash val="solid"/>
              <a:miter lim="800000"/>
            </a:ln>
          </p:spPr>
          <p:txBody>
            <a:bodyPr vert="horz" wrap="square" lIns="91440" tIns="45720" rIns="91440" bIns="45720" numCol="1" anchor="t" anchorCtr="0" compatLnSpc="1"/>
            <a:lstStyle/>
            <a:p>
              <a:endParaRPr lang="zh-CN" altLang="en-US" sz="2400"/>
            </a:p>
          </p:txBody>
        </p:sp>
        <p:sp>
          <p:nvSpPr>
            <p:cNvPr id="141" name="Freeform 2584"/>
            <p:cNvSpPr>
              <a:spLocks noEditPoints="1"/>
            </p:cNvSpPr>
            <p:nvPr/>
          </p:nvSpPr>
          <p:spPr bwMode="auto">
            <a:xfrm>
              <a:off x="3251392" y="3113465"/>
              <a:ext cx="2009278" cy="1370829"/>
            </a:xfrm>
            <a:custGeom>
              <a:avLst/>
              <a:gdLst>
                <a:gd name="T0" fmla="*/ 614 w 625"/>
                <a:gd name="T1" fmla="*/ 191 h 426"/>
                <a:gd name="T2" fmla="*/ 597 w 625"/>
                <a:gd name="T3" fmla="*/ 222 h 426"/>
                <a:gd name="T4" fmla="*/ 603 w 625"/>
                <a:gd name="T5" fmla="*/ 163 h 426"/>
                <a:gd name="T6" fmla="*/ 583 w 625"/>
                <a:gd name="T7" fmla="*/ 242 h 426"/>
                <a:gd name="T8" fmla="*/ 576 w 625"/>
                <a:gd name="T9" fmla="*/ 252 h 426"/>
                <a:gd name="T10" fmla="*/ 564 w 625"/>
                <a:gd name="T11" fmla="*/ 272 h 426"/>
                <a:gd name="T12" fmla="*/ 593 w 625"/>
                <a:gd name="T13" fmla="*/ 166 h 426"/>
                <a:gd name="T14" fmla="*/ 549 w 625"/>
                <a:gd name="T15" fmla="*/ 292 h 426"/>
                <a:gd name="T16" fmla="*/ 533 w 625"/>
                <a:gd name="T17" fmla="*/ 310 h 426"/>
                <a:gd name="T18" fmla="*/ 568 w 625"/>
                <a:gd name="T19" fmla="*/ 170 h 426"/>
                <a:gd name="T20" fmla="*/ 544 w 625"/>
                <a:gd name="T21" fmla="*/ 170 h 426"/>
                <a:gd name="T22" fmla="*/ 486 w 625"/>
                <a:gd name="T23" fmla="*/ 348 h 426"/>
                <a:gd name="T24" fmla="*/ 465 w 625"/>
                <a:gd name="T25" fmla="*/ 362 h 426"/>
                <a:gd name="T26" fmla="*/ 508 w 625"/>
                <a:gd name="T27" fmla="*/ 163 h 426"/>
                <a:gd name="T28" fmla="*/ 445 w 625"/>
                <a:gd name="T29" fmla="*/ 373 h 426"/>
                <a:gd name="T30" fmla="*/ 486 w 625"/>
                <a:gd name="T31" fmla="*/ 156 h 426"/>
                <a:gd name="T32" fmla="*/ 435 w 625"/>
                <a:gd name="T33" fmla="*/ 380 h 426"/>
                <a:gd name="T34" fmla="*/ 414 w 625"/>
                <a:gd name="T35" fmla="*/ 391 h 426"/>
                <a:gd name="T36" fmla="*/ 475 w 625"/>
                <a:gd name="T37" fmla="*/ 152 h 426"/>
                <a:gd name="T38" fmla="*/ 453 w 625"/>
                <a:gd name="T39" fmla="*/ 141 h 426"/>
                <a:gd name="T40" fmla="*/ 357 w 625"/>
                <a:gd name="T41" fmla="*/ 412 h 426"/>
                <a:gd name="T42" fmla="*/ 422 w 625"/>
                <a:gd name="T43" fmla="*/ 122 h 426"/>
                <a:gd name="T44" fmla="*/ 333 w 625"/>
                <a:gd name="T45" fmla="*/ 417 h 426"/>
                <a:gd name="T46" fmla="*/ 404 w 625"/>
                <a:gd name="T47" fmla="*/ 106 h 426"/>
                <a:gd name="T48" fmla="*/ 322 w 625"/>
                <a:gd name="T49" fmla="*/ 420 h 426"/>
                <a:gd name="T50" fmla="*/ 395 w 625"/>
                <a:gd name="T51" fmla="*/ 99 h 426"/>
                <a:gd name="T52" fmla="*/ 297 w 625"/>
                <a:gd name="T53" fmla="*/ 424 h 426"/>
                <a:gd name="T54" fmla="*/ 273 w 625"/>
                <a:gd name="T55" fmla="*/ 425 h 426"/>
                <a:gd name="T56" fmla="*/ 359 w 625"/>
                <a:gd name="T57" fmla="*/ 65 h 426"/>
                <a:gd name="T58" fmla="*/ 236 w 625"/>
                <a:gd name="T59" fmla="*/ 424 h 426"/>
                <a:gd name="T60" fmla="*/ 332 w 625"/>
                <a:gd name="T61" fmla="*/ 41 h 426"/>
                <a:gd name="T62" fmla="*/ 225 w 625"/>
                <a:gd name="T63" fmla="*/ 422 h 426"/>
                <a:gd name="T64" fmla="*/ 323 w 625"/>
                <a:gd name="T65" fmla="*/ 34 h 426"/>
                <a:gd name="T66" fmla="*/ 202 w 625"/>
                <a:gd name="T67" fmla="*/ 418 h 426"/>
                <a:gd name="T68" fmla="*/ 302 w 625"/>
                <a:gd name="T69" fmla="*/ 23 h 426"/>
                <a:gd name="T70" fmla="*/ 179 w 625"/>
                <a:gd name="T71" fmla="*/ 412 h 426"/>
                <a:gd name="T72" fmla="*/ 156 w 625"/>
                <a:gd name="T73" fmla="*/ 404 h 426"/>
                <a:gd name="T74" fmla="*/ 244 w 625"/>
                <a:gd name="T75" fmla="*/ 5 h 426"/>
                <a:gd name="T76" fmla="*/ 122 w 625"/>
                <a:gd name="T77" fmla="*/ 389 h 426"/>
                <a:gd name="T78" fmla="*/ 220 w 625"/>
                <a:gd name="T79" fmla="*/ 0 h 426"/>
                <a:gd name="T80" fmla="*/ 102 w 625"/>
                <a:gd name="T81" fmla="*/ 375 h 426"/>
                <a:gd name="T82" fmla="*/ 209 w 625"/>
                <a:gd name="T83" fmla="*/ 1 h 426"/>
                <a:gd name="T84" fmla="*/ 93 w 625"/>
                <a:gd name="T85" fmla="*/ 369 h 426"/>
                <a:gd name="T86" fmla="*/ 185 w 625"/>
                <a:gd name="T87" fmla="*/ 2 h 426"/>
                <a:gd name="T88" fmla="*/ 74 w 625"/>
                <a:gd name="T89" fmla="*/ 354 h 426"/>
                <a:gd name="T90" fmla="*/ 160 w 625"/>
                <a:gd name="T91" fmla="*/ 6 h 426"/>
                <a:gd name="T92" fmla="*/ 137 w 625"/>
                <a:gd name="T93" fmla="*/ 13 h 426"/>
                <a:gd name="T94" fmla="*/ 40 w 625"/>
                <a:gd name="T95" fmla="*/ 318 h 426"/>
                <a:gd name="T96" fmla="*/ 103 w 625"/>
                <a:gd name="T97" fmla="*/ 27 h 426"/>
                <a:gd name="T98" fmla="*/ 21 w 625"/>
                <a:gd name="T99" fmla="*/ 288 h 426"/>
                <a:gd name="T100" fmla="*/ 83 w 625"/>
                <a:gd name="T101" fmla="*/ 40 h 426"/>
                <a:gd name="T102" fmla="*/ 12 w 625"/>
                <a:gd name="T103" fmla="*/ 265 h 426"/>
                <a:gd name="T104" fmla="*/ 74 w 625"/>
                <a:gd name="T105" fmla="*/ 47 h 426"/>
                <a:gd name="T106" fmla="*/ 9 w 625"/>
                <a:gd name="T107" fmla="*/ 254 h 426"/>
                <a:gd name="T108" fmla="*/ 57 w 625"/>
                <a:gd name="T109" fmla="*/ 64 h 426"/>
                <a:gd name="T110" fmla="*/ 3 w 625"/>
                <a:gd name="T111" fmla="*/ 231 h 426"/>
                <a:gd name="T112" fmla="*/ 1 w 625"/>
                <a:gd name="T113" fmla="*/ 207 h 426"/>
                <a:gd name="T114" fmla="*/ 27 w 625"/>
                <a:gd name="T115" fmla="*/ 106 h 426"/>
                <a:gd name="T116" fmla="*/ 1 w 625"/>
                <a:gd name="T117" fmla="*/ 183 h 426"/>
                <a:gd name="T118" fmla="*/ 13 w 625"/>
                <a:gd name="T119" fmla="*/ 136 h 426"/>
                <a:gd name="T120" fmla="*/ 8 w 625"/>
                <a:gd name="T121" fmla="*/ 147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25" h="426">
                  <a:moveTo>
                    <a:pt x="625" y="169"/>
                  </a:moveTo>
                  <a:cubicBezTo>
                    <a:pt x="623" y="173"/>
                    <a:pt x="622" y="176"/>
                    <a:pt x="620" y="180"/>
                  </a:cubicBezTo>
                  <a:cubicBezTo>
                    <a:pt x="620" y="180"/>
                    <a:pt x="619" y="180"/>
                    <a:pt x="619" y="180"/>
                  </a:cubicBezTo>
                  <a:cubicBezTo>
                    <a:pt x="618" y="180"/>
                    <a:pt x="618" y="180"/>
                    <a:pt x="618" y="179"/>
                  </a:cubicBezTo>
                  <a:cubicBezTo>
                    <a:pt x="620" y="176"/>
                    <a:pt x="622" y="172"/>
                    <a:pt x="624" y="168"/>
                  </a:cubicBezTo>
                  <a:cubicBezTo>
                    <a:pt x="624" y="168"/>
                    <a:pt x="624" y="168"/>
                    <a:pt x="625" y="168"/>
                  </a:cubicBezTo>
                  <a:cubicBezTo>
                    <a:pt x="625" y="168"/>
                    <a:pt x="625" y="169"/>
                    <a:pt x="625" y="169"/>
                  </a:cubicBezTo>
                  <a:cubicBezTo>
                    <a:pt x="625" y="169"/>
                    <a:pt x="625" y="169"/>
                    <a:pt x="625" y="169"/>
                  </a:cubicBezTo>
                  <a:close/>
                  <a:moveTo>
                    <a:pt x="614" y="191"/>
                  </a:moveTo>
                  <a:cubicBezTo>
                    <a:pt x="612" y="194"/>
                    <a:pt x="611" y="198"/>
                    <a:pt x="609" y="201"/>
                  </a:cubicBezTo>
                  <a:cubicBezTo>
                    <a:pt x="608" y="202"/>
                    <a:pt x="608" y="202"/>
                    <a:pt x="608" y="202"/>
                  </a:cubicBezTo>
                  <a:cubicBezTo>
                    <a:pt x="607" y="202"/>
                    <a:pt x="607" y="201"/>
                    <a:pt x="607" y="201"/>
                  </a:cubicBezTo>
                  <a:cubicBezTo>
                    <a:pt x="609" y="197"/>
                    <a:pt x="611" y="194"/>
                    <a:pt x="613" y="190"/>
                  </a:cubicBezTo>
                  <a:cubicBezTo>
                    <a:pt x="613" y="190"/>
                    <a:pt x="614" y="189"/>
                    <a:pt x="614" y="190"/>
                  </a:cubicBezTo>
                  <a:cubicBezTo>
                    <a:pt x="614" y="190"/>
                    <a:pt x="614" y="190"/>
                    <a:pt x="614" y="191"/>
                  </a:cubicBezTo>
                  <a:cubicBezTo>
                    <a:pt x="614" y="191"/>
                    <a:pt x="614" y="191"/>
                    <a:pt x="614" y="191"/>
                  </a:cubicBezTo>
                  <a:close/>
                  <a:moveTo>
                    <a:pt x="603" y="212"/>
                  </a:moveTo>
                  <a:cubicBezTo>
                    <a:pt x="601" y="216"/>
                    <a:pt x="599" y="219"/>
                    <a:pt x="597" y="222"/>
                  </a:cubicBezTo>
                  <a:cubicBezTo>
                    <a:pt x="597" y="223"/>
                    <a:pt x="596" y="223"/>
                    <a:pt x="596" y="223"/>
                  </a:cubicBezTo>
                  <a:cubicBezTo>
                    <a:pt x="595" y="223"/>
                    <a:pt x="595" y="222"/>
                    <a:pt x="596" y="222"/>
                  </a:cubicBezTo>
                  <a:cubicBezTo>
                    <a:pt x="598" y="218"/>
                    <a:pt x="600" y="215"/>
                    <a:pt x="602" y="211"/>
                  </a:cubicBezTo>
                  <a:cubicBezTo>
                    <a:pt x="602" y="211"/>
                    <a:pt x="602" y="211"/>
                    <a:pt x="603" y="211"/>
                  </a:cubicBezTo>
                  <a:cubicBezTo>
                    <a:pt x="603" y="211"/>
                    <a:pt x="603" y="212"/>
                    <a:pt x="603" y="212"/>
                  </a:cubicBezTo>
                  <a:cubicBezTo>
                    <a:pt x="603" y="212"/>
                    <a:pt x="603" y="212"/>
                    <a:pt x="603" y="212"/>
                  </a:cubicBezTo>
                  <a:close/>
                  <a:moveTo>
                    <a:pt x="615" y="160"/>
                  </a:moveTo>
                  <a:cubicBezTo>
                    <a:pt x="612" y="161"/>
                    <a:pt x="608" y="162"/>
                    <a:pt x="604" y="163"/>
                  </a:cubicBezTo>
                  <a:cubicBezTo>
                    <a:pt x="604" y="164"/>
                    <a:pt x="603" y="163"/>
                    <a:pt x="603" y="163"/>
                  </a:cubicBezTo>
                  <a:cubicBezTo>
                    <a:pt x="603" y="163"/>
                    <a:pt x="603" y="162"/>
                    <a:pt x="604" y="162"/>
                  </a:cubicBezTo>
                  <a:cubicBezTo>
                    <a:pt x="607" y="161"/>
                    <a:pt x="611" y="160"/>
                    <a:pt x="615" y="158"/>
                  </a:cubicBezTo>
                  <a:cubicBezTo>
                    <a:pt x="615" y="158"/>
                    <a:pt x="616" y="158"/>
                    <a:pt x="616" y="159"/>
                  </a:cubicBezTo>
                  <a:cubicBezTo>
                    <a:pt x="616" y="159"/>
                    <a:pt x="616" y="159"/>
                    <a:pt x="616" y="159"/>
                  </a:cubicBezTo>
                  <a:cubicBezTo>
                    <a:pt x="616" y="159"/>
                    <a:pt x="616" y="159"/>
                    <a:pt x="615" y="160"/>
                  </a:cubicBezTo>
                  <a:close/>
                  <a:moveTo>
                    <a:pt x="591" y="233"/>
                  </a:moveTo>
                  <a:cubicBezTo>
                    <a:pt x="589" y="236"/>
                    <a:pt x="586" y="240"/>
                    <a:pt x="584" y="243"/>
                  </a:cubicBezTo>
                  <a:cubicBezTo>
                    <a:pt x="584" y="243"/>
                    <a:pt x="584" y="244"/>
                    <a:pt x="583" y="243"/>
                  </a:cubicBezTo>
                  <a:cubicBezTo>
                    <a:pt x="583" y="243"/>
                    <a:pt x="583" y="243"/>
                    <a:pt x="583" y="242"/>
                  </a:cubicBezTo>
                  <a:cubicBezTo>
                    <a:pt x="585" y="239"/>
                    <a:pt x="587" y="236"/>
                    <a:pt x="589" y="232"/>
                  </a:cubicBezTo>
                  <a:cubicBezTo>
                    <a:pt x="590" y="232"/>
                    <a:pt x="590" y="232"/>
                    <a:pt x="590" y="232"/>
                  </a:cubicBezTo>
                  <a:cubicBezTo>
                    <a:pt x="591" y="232"/>
                    <a:pt x="591" y="232"/>
                    <a:pt x="591" y="233"/>
                  </a:cubicBezTo>
                  <a:cubicBezTo>
                    <a:pt x="591" y="233"/>
                    <a:pt x="591" y="233"/>
                    <a:pt x="591" y="233"/>
                  </a:cubicBezTo>
                  <a:close/>
                  <a:moveTo>
                    <a:pt x="578" y="253"/>
                  </a:moveTo>
                  <a:cubicBezTo>
                    <a:pt x="575" y="257"/>
                    <a:pt x="573" y="260"/>
                    <a:pt x="571" y="263"/>
                  </a:cubicBezTo>
                  <a:cubicBezTo>
                    <a:pt x="571" y="264"/>
                    <a:pt x="570" y="264"/>
                    <a:pt x="570" y="263"/>
                  </a:cubicBezTo>
                  <a:cubicBezTo>
                    <a:pt x="569" y="263"/>
                    <a:pt x="569" y="263"/>
                    <a:pt x="570" y="262"/>
                  </a:cubicBezTo>
                  <a:cubicBezTo>
                    <a:pt x="572" y="259"/>
                    <a:pt x="574" y="256"/>
                    <a:pt x="576" y="252"/>
                  </a:cubicBezTo>
                  <a:cubicBezTo>
                    <a:pt x="577" y="252"/>
                    <a:pt x="577" y="252"/>
                    <a:pt x="577" y="252"/>
                  </a:cubicBezTo>
                  <a:cubicBezTo>
                    <a:pt x="578" y="252"/>
                    <a:pt x="578" y="253"/>
                    <a:pt x="578" y="253"/>
                  </a:cubicBezTo>
                  <a:cubicBezTo>
                    <a:pt x="578" y="253"/>
                    <a:pt x="578" y="253"/>
                    <a:pt x="578" y="253"/>
                  </a:cubicBezTo>
                  <a:close/>
                  <a:moveTo>
                    <a:pt x="564" y="273"/>
                  </a:moveTo>
                  <a:cubicBezTo>
                    <a:pt x="561" y="276"/>
                    <a:pt x="559" y="280"/>
                    <a:pt x="556" y="283"/>
                  </a:cubicBezTo>
                  <a:cubicBezTo>
                    <a:pt x="556" y="283"/>
                    <a:pt x="556" y="283"/>
                    <a:pt x="555" y="283"/>
                  </a:cubicBezTo>
                  <a:cubicBezTo>
                    <a:pt x="555" y="283"/>
                    <a:pt x="555" y="282"/>
                    <a:pt x="555" y="282"/>
                  </a:cubicBezTo>
                  <a:cubicBezTo>
                    <a:pt x="558" y="279"/>
                    <a:pt x="560" y="275"/>
                    <a:pt x="563" y="272"/>
                  </a:cubicBezTo>
                  <a:cubicBezTo>
                    <a:pt x="563" y="272"/>
                    <a:pt x="563" y="272"/>
                    <a:pt x="564" y="272"/>
                  </a:cubicBezTo>
                  <a:cubicBezTo>
                    <a:pt x="564" y="272"/>
                    <a:pt x="564" y="273"/>
                    <a:pt x="564" y="273"/>
                  </a:cubicBezTo>
                  <a:cubicBezTo>
                    <a:pt x="564" y="273"/>
                    <a:pt x="564" y="273"/>
                    <a:pt x="564" y="273"/>
                  </a:cubicBezTo>
                  <a:close/>
                  <a:moveTo>
                    <a:pt x="592" y="167"/>
                  </a:moveTo>
                  <a:cubicBezTo>
                    <a:pt x="588" y="167"/>
                    <a:pt x="584" y="168"/>
                    <a:pt x="580" y="169"/>
                  </a:cubicBezTo>
                  <a:cubicBezTo>
                    <a:pt x="580" y="169"/>
                    <a:pt x="580" y="169"/>
                    <a:pt x="579" y="168"/>
                  </a:cubicBezTo>
                  <a:cubicBezTo>
                    <a:pt x="579" y="168"/>
                    <a:pt x="580" y="167"/>
                    <a:pt x="580" y="167"/>
                  </a:cubicBezTo>
                  <a:cubicBezTo>
                    <a:pt x="584" y="167"/>
                    <a:pt x="588" y="166"/>
                    <a:pt x="592" y="165"/>
                  </a:cubicBezTo>
                  <a:cubicBezTo>
                    <a:pt x="592" y="165"/>
                    <a:pt x="593" y="165"/>
                    <a:pt x="593" y="166"/>
                  </a:cubicBezTo>
                  <a:cubicBezTo>
                    <a:pt x="593" y="166"/>
                    <a:pt x="593" y="166"/>
                    <a:pt x="593" y="166"/>
                  </a:cubicBezTo>
                  <a:cubicBezTo>
                    <a:pt x="593" y="166"/>
                    <a:pt x="593" y="166"/>
                    <a:pt x="592" y="167"/>
                  </a:cubicBezTo>
                  <a:close/>
                  <a:moveTo>
                    <a:pt x="549" y="292"/>
                  </a:moveTo>
                  <a:cubicBezTo>
                    <a:pt x="546" y="295"/>
                    <a:pt x="544" y="298"/>
                    <a:pt x="541" y="301"/>
                  </a:cubicBezTo>
                  <a:cubicBezTo>
                    <a:pt x="541" y="302"/>
                    <a:pt x="540" y="302"/>
                    <a:pt x="540" y="301"/>
                  </a:cubicBezTo>
                  <a:cubicBezTo>
                    <a:pt x="540" y="301"/>
                    <a:pt x="540" y="301"/>
                    <a:pt x="540" y="300"/>
                  </a:cubicBezTo>
                  <a:cubicBezTo>
                    <a:pt x="542" y="297"/>
                    <a:pt x="545" y="294"/>
                    <a:pt x="548" y="291"/>
                  </a:cubicBezTo>
                  <a:cubicBezTo>
                    <a:pt x="548" y="291"/>
                    <a:pt x="548" y="291"/>
                    <a:pt x="549" y="291"/>
                  </a:cubicBezTo>
                  <a:cubicBezTo>
                    <a:pt x="549" y="291"/>
                    <a:pt x="549" y="292"/>
                    <a:pt x="549" y="292"/>
                  </a:cubicBezTo>
                  <a:cubicBezTo>
                    <a:pt x="549" y="292"/>
                    <a:pt x="549" y="292"/>
                    <a:pt x="549" y="292"/>
                  </a:cubicBezTo>
                  <a:close/>
                  <a:moveTo>
                    <a:pt x="532" y="310"/>
                  </a:moveTo>
                  <a:cubicBezTo>
                    <a:pt x="532" y="311"/>
                    <a:pt x="531" y="311"/>
                    <a:pt x="530" y="312"/>
                  </a:cubicBezTo>
                  <a:cubicBezTo>
                    <a:pt x="528" y="314"/>
                    <a:pt x="526" y="316"/>
                    <a:pt x="524" y="318"/>
                  </a:cubicBezTo>
                  <a:cubicBezTo>
                    <a:pt x="523" y="318"/>
                    <a:pt x="523" y="318"/>
                    <a:pt x="523" y="318"/>
                  </a:cubicBezTo>
                  <a:cubicBezTo>
                    <a:pt x="522" y="318"/>
                    <a:pt x="522" y="317"/>
                    <a:pt x="523" y="317"/>
                  </a:cubicBezTo>
                  <a:cubicBezTo>
                    <a:pt x="525" y="315"/>
                    <a:pt x="527" y="313"/>
                    <a:pt x="529" y="311"/>
                  </a:cubicBezTo>
                  <a:cubicBezTo>
                    <a:pt x="530" y="310"/>
                    <a:pt x="531" y="310"/>
                    <a:pt x="531" y="309"/>
                  </a:cubicBezTo>
                  <a:cubicBezTo>
                    <a:pt x="532" y="309"/>
                    <a:pt x="532" y="309"/>
                    <a:pt x="533" y="309"/>
                  </a:cubicBezTo>
                  <a:cubicBezTo>
                    <a:pt x="533" y="309"/>
                    <a:pt x="533" y="309"/>
                    <a:pt x="533" y="310"/>
                  </a:cubicBezTo>
                  <a:cubicBezTo>
                    <a:pt x="533" y="310"/>
                    <a:pt x="533" y="310"/>
                    <a:pt x="532" y="310"/>
                  </a:cubicBezTo>
                  <a:close/>
                  <a:moveTo>
                    <a:pt x="568" y="170"/>
                  </a:moveTo>
                  <a:cubicBezTo>
                    <a:pt x="564" y="170"/>
                    <a:pt x="560" y="171"/>
                    <a:pt x="556" y="171"/>
                  </a:cubicBezTo>
                  <a:cubicBezTo>
                    <a:pt x="556" y="171"/>
                    <a:pt x="555" y="170"/>
                    <a:pt x="555" y="170"/>
                  </a:cubicBezTo>
                  <a:cubicBezTo>
                    <a:pt x="555" y="169"/>
                    <a:pt x="556" y="169"/>
                    <a:pt x="556" y="169"/>
                  </a:cubicBezTo>
                  <a:cubicBezTo>
                    <a:pt x="560" y="169"/>
                    <a:pt x="564" y="169"/>
                    <a:pt x="568" y="169"/>
                  </a:cubicBezTo>
                  <a:cubicBezTo>
                    <a:pt x="569" y="169"/>
                    <a:pt x="569" y="169"/>
                    <a:pt x="569" y="169"/>
                  </a:cubicBezTo>
                  <a:cubicBezTo>
                    <a:pt x="569" y="169"/>
                    <a:pt x="569" y="169"/>
                    <a:pt x="569" y="170"/>
                  </a:cubicBezTo>
                  <a:cubicBezTo>
                    <a:pt x="569" y="170"/>
                    <a:pt x="569" y="170"/>
                    <a:pt x="568" y="170"/>
                  </a:cubicBezTo>
                  <a:close/>
                  <a:moveTo>
                    <a:pt x="514" y="326"/>
                  </a:moveTo>
                  <a:cubicBezTo>
                    <a:pt x="511" y="329"/>
                    <a:pt x="508" y="331"/>
                    <a:pt x="505" y="334"/>
                  </a:cubicBezTo>
                  <a:cubicBezTo>
                    <a:pt x="505" y="334"/>
                    <a:pt x="504" y="334"/>
                    <a:pt x="504" y="334"/>
                  </a:cubicBezTo>
                  <a:cubicBezTo>
                    <a:pt x="504" y="333"/>
                    <a:pt x="504" y="333"/>
                    <a:pt x="504" y="333"/>
                  </a:cubicBezTo>
                  <a:cubicBezTo>
                    <a:pt x="507" y="330"/>
                    <a:pt x="510" y="328"/>
                    <a:pt x="513" y="325"/>
                  </a:cubicBezTo>
                  <a:cubicBezTo>
                    <a:pt x="514" y="325"/>
                    <a:pt x="514" y="325"/>
                    <a:pt x="515" y="325"/>
                  </a:cubicBezTo>
                  <a:cubicBezTo>
                    <a:pt x="515" y="325"/>
                    <a:pt x="515" y="325"/>
                    <a:pt x="515" y="326"/>
                  </a:cubicBezTo>
                  <a:cubicBezTo>
                    <a:pt x="515" y="326"/>
                    <a:pt x="515" y="326"/>
                    <a:pt x="514" y="326"/>
                  </a:cubicBezTo>
                  <a:close/>
                  <a:moveTo>
                    <a:pt x="544" y="170"/>
                  </a:moveTo>
                  <a:cubicBezTo>
                    <a:pt x="540" y="170"/>
                    <a:pt x="536" y="170"/>
                    <a:pt x="532" y="169"/>
                  </a:cubicBezTo>
                  <a:cubicBezTo>
                    <a:pt x="532" y="169"/>
                    <a:pt x="531" y="169"/>
                    <a:pt x="531" y="168"/>
                  </a:cubicBezTo>
                  <a:cubicBezTo>
                    <a:pt x="531" y="168"/>
                    <a:pt x="532" y="167"/>
                    <a:pt x="532" y="168"/>
                  </a:cubicBezTo>
                  <a:cubicBezTo>
                    <a:pt x="536" y="168"/>
                    <a:pt x="540" y="168"/>
                    <a:pt x="544" y="169"/>
                  </a:cubicBezTo>
                  <a:cubicBezTo>
                    <a:pt x="545" y="169"/>
                    <a:pt x="545" y="169"/>
                    <a:pt x="545" y="170"/>
                  </a:cubicBezTo>
                  <a:cubicBezTo>
                    <a:pt x="545" y="170"/>
                    <a:pt x="545" y="170"/>
                    <a:pt x="545" y="170"/>
                  </a:cubicBezTo>
                  <a:cubicBezTo>
                    <a:pt x="545" y="170"/>
                    <a:pt x="544" y="170"/>
                    <a:pt x="544" y="170"/>
                  </a:cubicBezTo>
                  <a:close/>
                  <a:moveTo>
                    <a:pt x="496" y="341"/>
                  </a:moveTo>
                  <a:cubicBezTo>
                    <a:pt x="492" y="344"/>
                    <a:pt x="489" y="346"/>
                    <a:pt x="486" y="348"/>
                  </a:cubicBezTo>
                  <a:cubicBezTo>
                    <a:pt x="486" y="349"/>
                    <a:pt x="485" y="349"/>
                    <a:pt x="485" y="348"/>
                  </a:cubicBezTo>
                  <a:cubicBezTo>
                    <a:pt x="485" y="348"/>
                    <a:pt x="485" y="347"/>
                    <a:pt x="485" y="347"/>
                  </a:cubicBezTo>
                  <a:cubicBezTo>
                    <a:pt x="488" y="345"/>
                    <a:pt x="492" y="342"/>
                    <a:pt x="495" y="340"/>
                  </a:cubicBezTo>
                  <a:cubicBezTo>
                    <a:pt x="495" y="340"/>
                    <a:pt x="496" y="340"/>
                    <a:pt x="496" y="340"/>
                  </a:cubicBezTo>
                  <a:cubicBezTo>
                    <a:pt x="496" y="340"/>
                    <a:pt x="496" y="341"/>
                    <a:pt x="496" y="341"/>
                  </a:cubicBezTo>
                  <a:cubicBezTo>
                    <a:pt x="496" y="341"/>
                    <a:pt x="496" y="341"/>
                    <a:pt x="496" y="341"/>
                  </a:cubicBezTo>
                  <a:close/>
                  <a:moveTo>
                    <a:pt x="476" y="355"/>
                  </a:moveTo>
                  <a:cubicBezTo>
                    <a:pt x="473" y="358"/>
                    <a:pt x="469" y="360"/>
                    <a:pt x="466" y="362"/>
                  </a:cubicBezTo>
                  <a:cubicBezTo>
                    <a:pt x="466" y="362"/>
                    <a:pt x="465" y="362"/>
                    <a:pt x="465" y="362"/>
                  </a:cubicBezTo>
                  <a:cubicBezTo>
                    <a:pt x="465" y="362"/>
                    <a:pt x="465" y="361"/>
                    <a:pt x="465" y="361"/>
                  </a:cubicBezTo>
                  <a:cubicBezTo>
                    <a:pt x="469" y="359"/>
                    <a:pt x="472" y="356"/>
                    <a:pt x="475" y="354"/>
                  </a:cubicBezTo>
                  <a:cubicBezTo>
                    <a:pt x="476" y="354"/>
                    <a:pt x="476" y="354"/>
                    <a:pt x="476" y="354"/>
                  </a:cubicBezTo>
                  <a:cubicBezTo>
                    <a:pt x="476" y="355"/>
                    <a:pt x="476" y="355"/>
                    <a:pt x="476" y="355"/>
                  </a:cubicBezTo>
                  <a:cubicBezTo>
                    <a:pt x="476" y="355"/>
                    <a:pt x="476" y="355"/>
                    <a:pt x="476" y="355"/>
                  </a:cubicBezTo>
                  <a:close/>
                  <a:moveTo>
                    <a:pt x="520" y="167"/>
                  </a:moveTo>
                  <a:cubicBezTo>
                    <a:pt x="516" y="166"/>
                    <a:pt x="512" y="165"/>
                    <a:pt x="508" y="164"/>
                  </a:cubicBezTo>
                  <a:cubicBezTo>
                    <a:pt x="508" y="164"/>
                    <a:pt x="508" y="164"/>
                    <a:pt x="508" y="163"/>
                  </a:cubicBezTo>
                  <a:cubicBezTo>
                    <a:pt x="508" y="163"/>
                    <a:pt x="508" y="163"/>
                    <a:pt x="508" y="163"/>
                  </a:cubicBezTo>
                  <a:cubicBezTo>
                    <a:pt x="508" y="163"/>
                    <a:pt x="508" y="163"/>
                    <a:pt x="509" y="163"/>
                  </a:cubicBezTo>
                  <a:cubicBezTo>
                    <a:pt x="513" y="164"/>
                    <a:pt x="516" y="165"/>
                    <a:pt x="520" y="166"/>
                  </a:cubicBezTo>
                  <a:cubicBezTo>
                    <a:pt x="521" y="166"/>
                    <a:pt x="521" y="166"/>
                    <a:pt x="521" y="167"/>
                  </a:cubicBezTo>
                  <a:cubicBezTo>
                    <a:pt x="521" y="167"/>
                    <a:pt x="521" y="167"/>
                    <a:pt x="521" y="167"/>
                  </a:cubicBezTo>
                  <a:cubicBezTo>
                    <a:pt x="521" y="167"/>
                    <a:pt x="520" y="167"/>
                    <a:pt x="520" y="167"/>
                  </a:cubicBezTo>
                  <a:close/>
                  <a:moveTo>
                    <a:pt x="456" y="369"/>
                  </a:moveTo>
                  <a:cubicBezTo>
                    <a:pt x="452" y="371"/>
                    <a:pt x="449" y="373"/>
                    <a:pt x="445" y="375"/>
                  </a:cubicBezTo>
                  <a:cubicBezTo>
                    <a:pt x="445" y="375"/>
                    <a:pt x="445" y="375"/>
                    <a:pt x="444" y="374"/>
                  </a:cubicBezTo>
                  <a:cubicBezTo>
                    <a:pt x="444" y="374"/>
                    <a:pt x="444" y="374"/>
                    <a:pt x="445" y="373"/>
                  </a:cubicBezTo>
                  <a:cubicBezTo>
                    <a:pt x="448" y="371"/>
                    <a:pt x="452" y="369"/>
                    <a:pt x="455" y="367"/>
                  </a:cubicBezTo>
                  <a:cubicBezTo>
                    <a:pt x="455" y="367"/>
                    <a:pt x="456" y="367"/>
                    <a:pt x="456" y="368"/>
                  </a:cubicBezTo>
                  <a:cubicBezTo>
                    <a:pt x="456" y="368"/>
                    <a:pt x="456" y="368"/>
                    <a:pt x="456" y="368"/>
                  </a:cubicBezTo>
                  <a:cubicBezTo>
                    <a:pt x="456" y="368"/>
                    <a:pt x="456" y="368"/>
                    <a:pt x="456" y="369"/>
                  </a:cubicBezTo>
                  <a:close/>
                  <a:moveTo>
                    <a:pt x="498" y="161"/>
                  </a:moveTo>
                  <a:cubicBezTo>
                    <a:pt x="497" y="161"/>
                    <a:pt x="497" y="161"/>
                    <a:pt x="497" y="161"/>
                  </a:cubicBezTo>
                  <a:cubicBezTo>
                    <a:pt x="493" y="160"/>
                    <a:pt x="489" y="158"/>
                    <a:pt x="485" y="157"/>
                  </a:cubicBezTo>
                  <a:cubicBezTo>
                    <a:pt x="485" y="157"/>
                    <a:pt x="485" y="156"/>
                    <a:pt x="485" y="156"/>
                  </a:cubicBezTo>
                  <a:cubicBezTo>
                    <a:pt x="485" y="156"/>
                    <a:pt x="485" y="155"/>
                    <a:pt x="486" y="156"/>
                  </a:cubicBezTo>
                  <a:cubicBezTo>
                    <a:pt x="489" y="157"/>
                    <a:pt x="493" y="158"/>
                    <a:pt x="497" y="160"/>
                  </a:cubicBezTo>
                  <a:cubicBezTo>
                    <a:pt x="497" y="160"/>
                    <a:pt x="498" y="160"/>
                    <a:pt x="498" y="161"/>
                  </a:cubicBezTo>
                  <a:cubicBezTo>
                    <a:pt x="498" y="161"/>
                    <a:pt x="498" y="161"/>
                    <a:pt x="498" y="161"/>
                  </a:cubicBezTo>
                  <a:close/>
                  <a:moveTo>
                    <a:pt x="435" y="381"/>
                  </a:moveTo>
                  <a:cubicBezTo>
                    <a:pt x="431" y="382"/>
                    <a:pt x="428" y="384"/>
                    <a:pt x="424" y="386"/>
                  </a:cubicBezTo>
                  <a:cubicBezTo>
                    <a:pt x="424" y="386"/>
                    <a:pt x="423" y="386"/>
                    <a:pt x="423" y="386"/>
                  </a:cubicBezTo>
                  <a:cubicBezTo>
                    <a:pt x="423" y="385"/>
                    <a:pt x="423" y="385"/>
                    <a:pt x="423" y="385"/>
                  </a:cubicBezTo>
                  <a:cubicBezTo>
                    <a:pt x="427" y="383"/>
                    <a:pt x="430" y="381"/>
                    <a:pt x="434" y="379"/>
                  </a:cubicBezTo>
                  <a:cubicBezTo>
                    <a:pt x="434" y="379"/>
                    <a:pt x="435" y="379"/>
                    <a:pt x="435" y="380"/>
                  </a:cubicBezTo>
                  <a:cubicBezTo>
                    <a:pt x="435" y="380"/>
                    <a:pt x="435" y="380"/>
                    <a:pt x="435" y="380"/>
                  </a:cubicBezTo>
                  <a:cubicBezTo>
                    <a:pt x="435" y="380"/>
                    <a:pt x="435" y="380"/>
                    <a:pt x="435" y="381"/>
                  </a:cubicBezTo>
                  <a:close/>
                  <a:moveTo>
                    <a:pt x="413" y="391"/>
                  </a:moveTo>
                  <a:cubicBezTo>
                    <a:pt x="409" y="393"/>
                    <a:pt x="406" y="395"/>
                    <a:pt x="402" y="396"/>
                  </a:cubicBezTo>
                  <a:cubicBezTo>
                    <a:pt x="402" y="396"/>
                    <a:pt x="401" y="396"/>
                    <a:pt x="401" y="396"/>
                  </a:cubicBezTo>
                  <a:cubicBezTo>
                    <a:pt x="401" y="395"/>
                    <a:pt x="401" y="395"/>
                    <a:pt x="401" y="395"/>
                  </a:cubicBezTo>
                  <a:cubicBezTo>
                    <a:pt x="405" y="393"/>
                    <a:pt x="409" y="392"/>
                    <a:pt x="412" y="390"/>
                  </a:cubicBezTo>
                  <a:cubicBezTo>
                    <a:pt x="413" y="390"/>
                    <a:pt x="413" y="390"/>
                    <a:pt x="413" y="390"/>
                  </a:cubicBezTo>
                  <a:cubicBezTo>
                    <a:pt x="414" y="391"/>
                    <a:pt x="414" y="391"/>
                    <a:pt x="414" y="391"/>
                  </a:cubicBezTo>
                  <a:cubicBezTo>
                    <a:pt x="413" y="391"/>
                    <a:pt x="413" y="391"/>
                    <a:pt x="413" y="391"/>
                  </a:cubicBezTo>
                  <a:close/>
                  <a:moveTo>
                    <a:pt x="475" y="152"/>
                  </a:moveTo>
                  <a:cubicBezTo>
                    <a:pt x="475" y="152"/>
                    <a:pt x="474" y="153"/>
                    <a:pt x="474" y="152"/>
                  </a:cubicBezTo>
                  <a:cubicBezTo>
                    <a:pt x="470" y="151"/>
                    <a:pt x="467" y="149"/>
                    <a:pt x="463" y="147"/>
                  </a:cubicBezTo>
                  <a:cubicBezTo>
                    <a:pt x="463" y="147"/>
                    <a:pt x="463" y="147"/>
                    <a:pt x="463" y="146"/>
                  </a:cubicBezTo>
                  <a:cubicBezTo>
                    <a:pt x="463" y="146"/>
                    <a:pt x="463" y="146"/>
                    <a:pt x="464" y="146"/>
                  </a:cubicBezTo>
                  <a:cubicBezTo>
                    <a:pt x="467" y="148"/>
                    <a:pt x="471" y="149"/>
                    <a:pt x="475" y="151"/>
                  </a:cubicBezTo>
                  <a:cubicBezTo>
                    <a:pt x="475" y="151"/>
                    <a:pt x="475" y="152"/>
                    <a:pt x="475" y="152"/>
                  </a:cubicBezTo>
                  <a:cubicBezTo>
                    <a:pt x="475" y="152"/>
                    <a:pt x="475" y="152"/>
                    <a:pt x="475" y="152"/>
                  </a:cubicBezTo>
                  <a:close/>
                  <a:moveTo>
                    <a:pt x="391" y="401"/>
                  </a:moveTo>
                  <a:cubicBezTo>
                    <a:pt x="387" y="402"/>
                    <a:pt x="383" y="404"/>
                    <a:pt x="380" y="405"/>
                  </a:cubicBezTo>
                  <a:cubicBezTo>
                    <a:pt x="379" y="405"/>
                    <a:pt x="379" y="405"/>
                    <a:pt x="379" y="405"/>
                  </a:cubicBezTo>
                  <a:cubicBezTo>
                    <a:pt x="378" y="404"/>
                    <a:pt x="379" y="404"/>
                    <a:pt x="379" y="404"/>
                  </a:cubicBezTo>
                  <a:cubicBezTo>
                    <a:pt x="383" y="402"/>
                    <a:pt x="387" y="401"/>
                    <a:pt x="390" y="399"/>
                  </a:cubicBezTo>
                  <a:cubicBezTo>
                    <a:pt x="391" y="399"/>
                    <a:pt x="391" y="399"/>
                    <a:pt x="391" y="400"/>
                  </a:cubicBezTo>
                  <a:cubicBezTo>
                    <a:pt x="391" y="400"/>
                    <a:pt x="391" y="400"/>
                    <a:pt x="391" y="400"/>
                  </a:cubicBezTo>
                  <a:cubicBezTo>
                    <a:pt x="391" y="401"/>
                    <a:pt x="391" y="401"/>
                    <a:pt x="391" y="401"/>
                  </a:cubicBezTo>
                  <a:close/>
                  <a:moveTo>
                    <a:pt x="453" y="141"/>
                  </a:moveTo>
                  <a:cubicBezTo>
                    <a:pt x="453" y="142"/>
                    <a:pt x="453" y="142"/>
                    <a:pt x="452" y="142"/>
                  </a:cubicBezTo>
                  <a:cubicBezTo>
                    <a:pt x="449" y="140"/>
                    <a:pt x="445" y="138"/>
                    <a:pt x="442" y="135"/>
                  </a:cubicBezTo>
                  <a:cubicBezTo>
                    <a:pt x="442" y="135"/>
                    <a:pt x="441" y="135"/>
                    <a:pt x="442" y="134"/>
                  </a:cubicBezTo>
                  <a:cubicBezTo>
                    <a:pt x="442" y="134"/>
                    <a:pt x="442" y="134"/>
                    <a:pt x="443" y="134"/>
                  </a:cubicBezTo>
                  <a:cubicBezTo>
                    <a:pt x="446" y="136"/>
                    <a:pt x="450" y="138"/>
                    <a:pt x="453" y="140"/>
                  </a:cubicBezTo>
                  <a:cubicBezTo>
                    <a:pt x="453" y="140"/>
                    <a:pt x="454" y="141"/>
                    <a:pt x="453" y="141"/>
                  </a:cubicBezTo>
                  <a:cubicBezTo>
                    <a:pt x="453" y="141"/>
                    <a:pt x="453" y="141"/>
                    <a:pt x="453" y="141"/>
                  </a:cubicBezTo>
                  <a:close/>
                  <a:moveTo>
                    <a:pt x="368" y="409"/>
                  </a:moveTo>
                  <a:cubicBezTo>
                    <a:pt x="364" y="410"/>
                    <a:pt x="360" y="411"/>
                    <a:pt x="357" y="412"/>
                  </a:cubicBezTo>
                  <a:cubicBezTo>
                    <a:pt x="356" y="413"/>
                    <a:pt x="356" y="412"/>
                    <a:pt x="356" y="412"/>
                  </a:cubicBezTo>
                  <a:cubicBezTo>
                    <a:pt x="355" y="411"/>
                    <a:pt x="356" y="411"/>
                    <a:pt x="356" y="411"/>
                  </a:cubicBezTo>
                  <a:cubicBezTo>
                    <a:pt x="360" y="410"/>
                    <a:pt x="364" y="409"/>
                    <a:pt x="368" y="407"/>
                  </a:cubicBezTo>
                  <a:cubicBezTo>
                    <a:pt x="368" y="407"/>
                    <a:pt x="368" y="408"/>
                    <a:pt x="369" y="408"/>
                  </a:cubicBezTo>
                  <a:cubicBezTo>
                    <a:pt x="369" y="408"/>
                    <a:pt x="369" y="408"/>
                    <a:pt x="369" y="408"/>
                  </a:cubicBezTo>
                  <a:cubicBezTo>
                    <a:pt x="369" y="409"/>
                    <a:pt x="368" y="409"/>
                    <a:pt x="368" y="409"/>
                  </a:cubicBezTo>
                  <a:close/>
                  <a:moveTo>
                    <a:pt x="433" y="129"/>
                  </a:moveTo>
                  <a:cubicBezTo>
                    <a:pt x="433" y="129"/>
                    <a:pt x="432" y="129"/>
                    <a:pt x="432" y="129"/>
                  </a:cubicBezTo>
                  <a:cubicBezTo>
                    <a:pt x="428" y="127"/>
                    <a:pt x="425" y="124"/>
                    <a:pt x="422" y="122"/>
                  </a:cubicBezTo>
                  <a:cubicBezTo>
                    <a:pt x="421" y="122"/>
                    <a:pt x="421" y="121"/>
                    <a:pt x="422" y="121"/>
                  </a:cubicBezTo>
                  <a:cubicBezTo>
                    <a:pt x="422" y="121"/>
                    <a:pt x="422" y="121"/>
                    <a:pt x="423" y="121"/>
                  </a:cubicBezTo>
                  <a:cubicBezTo>
                    <a:pt x="426" y="123"/>
                    <a:pt x="429" y="125"/>
                    <a:pt x="433" y="128"/>
                  </a:cubicBezTo>
                  <a:cubicBezTo>
                    <a:pt x="433" y="128"/>
                    <a:pt x="433" y="128"/>
                    <a:pt x="433" y="129"/>
                  </a:cubicBezTo>
                  <a:cubicBezTo>
                    <a:pt x="433" y="129"/>
                    <a:pt x="433" y="129"/>
                    <a:pt x="433" y="129"/>
                  </a:cubicBezTo>
                  <a:close/>
                  <a:moveTo>
                    <a:pt x="345" y="416"/>
                  </a:moveTo>
                  <a:cubicBezTo>
                    <a:pt x="341" y="416"/>
                    <a:pt x="337" y="417"/>
                    <a:pt x="333" y="418"/>
                  </a:cubicBezTo>
                  <a:cubicBezTo>
                    <a:pt x="333" y="418"/>
                    <a:pt x="332" y="418"/>
                    <a:pt x="332" y="418"/>
                  </a:cubicBezTo>
                  <a:cubicBezTo>
                    <a:pt x="332" y="417"/>
                    <a:pt x="332" y="417"/>
                    <a:pt x="333" y="417"/>
                  </a:cubicBezTo>
                  <a:cubicBezTo>
                    <a:pt x="337" y="416"/>
                    <a:pt x="341" y="415"/>
                    <a:pt x="344" y="414"/>
                  </a:cubicBezTo>
                  <a:cubicBezTo>
                    <a:pt x="345" y="414"/>
                    <a:pt x="345" y="414"/>
                    <a:pt x="345" y="415"/>
                  </a:cubicBezTo>
                  <a:cubicBezTo>
                    <a:pt x="345" y="415"/>
                    <a:pt x="345" y="415"/>
                    <a:pt x="345" y="415"/>
                  </a:cubicBezTo>
                  <a:cubicBezTo>
                    <a:pt x="345" y="415"/>
                    <a:pt x="345" y="415"/>
                    <a:pt x="345" y="416"/>
                  </a:cubicBezTo>
                  <a:close/>
                  <a:moveTo>
                    <a:pt x="413" y="115"/>
                  </a:moveTo>
                  <a:cubicBezTo>
                    <a:pt x="413" y="115"/>
                    <a:pt x="412" y="115"/>
                    <a:pt x="412" y="115"/>
                  </a:cubicBezTo>
                  <a:cubicBezTo>
                    <a:pt x="409" y="112"/>
                    <a:pt x="406" y="110"/>
                    <a:pt x="403" y="107"/>
                  </a:cubicBezTo>
                  <a:cubicBezTo>
                    <a:pt x="402" y="107"/>
                    <a:pt x="402" y="107"/>
                    <a:pt x="403" y="106"/>
                  </a:cubicBezTo>
                  <a:cubicBezTo>
                    <a:pt x="403" y="106"/>
                    <a:pt x="403" y="106"/>
                    <a:pt x="404" y="106"/>
                  </a:cubicBezTo>
                  <a:cubicBezTo>
                    <a:pt x="407" y="109"/>
                    <a:pt x="410" y="111"/>
                    <a:pt x="413" y="114"/>
                  </a:cubicBezTo>
                  <a:cubicBezTo>
                    <a:pt x="413" y="114"/>
                    <a:pt x="413" y="114"/>
                    <a:pt x="413" y="114"/>
                  </a:cubicBezTo>
                  <a:cubicBezTo>
                    <a:pt x="413" y="115"/>
                    <a:pt x="413" y="115"/>
                    <a:pt x="413" y="115"/>
                  </a:cubicBezTo>
                  <a:close/>
                  <a:moveTo>
                    <a:pt x="321" y="421"/>
                  </a:moveTo>
                  <a:cubicBezTo>
                    <a:pt x="317" y="421"/>
                    <a:pt x="313" y="422"/>
                    <a:pt x="309" y="422"/>
                  </a:cubicBezTo>
                  <a:cubicBezTo>
                    <a:pt x="309" y="422"/>
                    <a:pt x="308" y="422"/>
                    <a:pt x="308" y="422"/>
                  </a:cubicBezTo>
                  <a:cubicBezTo>
                    <a:pt x="308" y="421"/>
                    <a:pt x="309" y="421"/>
                    <a:pt x="309" y="421"/>
                  </a:cubicBezTo>
                  <a:cubicBezTo>
                    <a:pt x="313" y="420"/>
                    <a:pt x="317" y="420"/>
                    <a:pt x="321" y="419"/>
                  </a:cubicBezTo>
                  <a:cubicBezTo>
                    <a:pt x="321" y="419"/>
                    <a:pt x="322" y="419"/>
                    <a:pt x="322" y="420"/>
                  </a:cubicBezTo>
                  <a:cubicBezTo>
                    <a:pt x="322" y="420"/>
                    <a:pt x="322" y="420"/>
                    <a:pt x="322" y="420"/>
                  </a:cubicBezTo>
                  <a:cubicBezTo>
                    <a:pt x="322" y="420"/>
                    <a:pt x="321" y="420"/>
                    <a:pt x="321" y="421"/>
                  </a:cubicBezTo>
                  <a:close/>
                  <a:moveTo>
                    <a:pt x="395" y="99"/>
                  </a:moveTo>
                  <a:cubicBezTo>
                    <a:pt x="394" y="100"/>
                    <a:pt x="394" y="100"/>
                    <a:pt x="393" y="99"/>
                  </a:cubicBezTo>
                  <a:cubicBezTo>
                    <a:pt x="390" y="97"/>
                    <a:pt x="387" y="94"/>
                    <a:pt x="385" y="91"/>
                  </a:cubicBezTo>
                  <a:cubicBezTo>
                    <a:pt x="384" y="91"/>
                    <a:pt x="384" y="90"/>
                    <a:pt x="384" y="90"/>
                  </a:cubicBezTo>
                  <a:cubicBezTo>
                    <a:pt x="385" y="90"/>
                    <a:pt x="385" y="90"/>
                    <a:pt x="386" y="90"/>
                  </a:cubicBezTo>
                  <a:cubicBezTo>
                    <a:pt x="388" y="93"/>
                    <a:pt x="391" y="96"/>
                    <a:pt x="394" y="98"/>
                  </a:cubicBezTo>
                  <a:cubicBezTo>
                    <a:pt x="395" y="98"/>
                    <a:pt x="395" y="99"/>
                    <a:pt x="395" y="99"/>
                  </a:cubicBezTo>
                  <a:cubicBezTo>
                    <a:pt x="395" y="99"/>
                    <a:pt x="395" y="99"/>
                    <a:pt x="395" y="99"/>
                  </a:cubicBezTo>
                  <a:close/>
                  <a:moveTo>
                    <a:pt x="297" y="424"/>
                  </a:moveTo>
                  <a:cubicBezTo>
                    <a:pt x="293" y="424"/>
                    <a:pt x="289" y="425"/>
                    <a:pt x="285" y="425"/>
                  </a:cubicBezTo>
                  <a:cubicBezTo>
                    <a:pt x="285" y="425"/>
                    <a:pt x="284" y="425"/>
                    <a:pt x="284" y="424"/>
                  </a:cubicBezTo>
                  <a:cubicBezTo>
                    <a:pt x="284" y="424"/>
                    <a:pt x="285" y="423"/>
                    <a:pt x="285" y="423"/>
                  </a:cubicBezTo>
                  <a:cubicBezTo>
                    <a:pt x="289" y="423"/>
                    <a:pt x="293" y="423"/>
                    <a:pt x="297" y="422"/>
                  </a:cubicBezTo>
                  <a:cubicBezTo>
                    <a:pt x="297" y="422"/>
                    <a:pt x="298" y="423"/>
                    <a:pt x="298" y="423"/>
                  </a:cubicBezTo>
                  <a:cubicBezTo>
                    <a:pt x="298" y="423"/>
                    <a:pt x="298" y="423"/>
                    <a:pt x="298" y="423"/>
                  </a:cubicBezTo>
                  <a:cubicBezTo>
                    <a:pt x="298" y="424"/>
                    <a:pt x="298" y="424"/>
                    <a:pt x="297" y="424"/>
                  </a:cubicBezTo>
                  <a:close/>
                  <a:moveTo>
                    <a:pt x="377" y="83"/>
                  </a:moveTo>
                  <a:cubicBezTo>
                    <a:pt x="377" y="83"/>
                    <a:pt x="376" y="83"/>
                    <a:pt x="376" y="83"/>
                  </a:cubicBezTo>
                  <a:cubicBezTo>
                    <a:pt x="373" y="80"/>
                    <a:pt x="370" y="77"/>
                    <a:pt x="367" y="74"/>
                  </a:cubicBezTo>
                  <a:cubicBezTo>
                    <a:pt x="367" y="74"/>
                    <a:pt x="367" y="73"/>
                    <a:pt x="367" y="73"/>
                  </a:cubicBezTo>
                  <a:cubicBezTo>
                    <a:pt x="368" y="73"/>
                    <a:pt x="368" y="73"/>
                    <a:pt x="368" y="73"/>
                  </a:cubicBezTo>
                  <a:cubicBezTo>
                    <a:pt x="371" y="76"/>
                    <a:pt x="374" y="79"/>
                    <a:pt x="377" y="82"/>
                  </a:cubicBezTo>
                  <a:cubicBezTo>
                    <a:pt x="377" y="82"/>
                    <a:pt x="377" y="82"/>
                    <a:pt x="377" y="83"/>
                  </a:cubicBezTo>
                  <a:cubicBezTo>
                    <a:pt x="377" y="83"/>
                    <a:pt x="377" y="83"/>
                    <a:pt x="377" y="83"/>
                  </a:cubicBezTo>
                  <a:close/>
                  <a:moveTo>
                    <a:pt x="273" y="425"/>
                  </a:moveTo>
                  <a:cubicBezTo>
                    <a:pt x="269" y="426"/>
                    <a:pt x="265" y="426"/>
                    <a:pt x="261" y="426"/>
                  </a:cubicBezTo>
                  <a:cubicBezTo>
                    <a:pt x="261" y="426"/>
                    <a:pt x="260" y="425"/>
                    <a:pt x="260" y="425"/>
                  </a:cubicBezTo>
                  <a:cubicBezTo>
                    <a:pt x="260" y="424"/>
                    <a:pt x="261" y="424"/>
                    <a:pt x="261" y="424"/>
                  </a:cubicBezTo>
                  <a:cubicBezTo>
                    <a:pt x="265" y="424"/>
                    <a:pt x="269" y="424"/>
                    <a:pt x="273" y="424"/>
                  </a:cubicBezTo>
                  <a:cubicBezTo>
                    <a:pt x="274" y="424"/>
                    <a:pt x="274" y="424"/>
                    <a:pt x="274" y="425"/>
                  </a:cubicBezTo>
                  <a:cubicBezTo>
                    <a:pt x="274" y="425"/>
                    <a:pt x="274" y="425"/>
                    <a:pt x="274" y="425"/>
                  </a:cubicBezTo>
                  <a:cubicBezTo>
                    <a:pt x="274" y="425"/>
                    <a:pt x="273" y="425"/>
                    <a:pt x="273" y="425"/>
                  </a:cubicBezTo>
                  <a:close/>
                  <a:moveTo>
                    <a:pt x="360" y="65"/>
                  </a:moveTo>
                  <a:cubicBezTo>
                    <a:pt x="360" y="66"/>
                    <a:pt x="359" y="66"/>
                    <a:pt x="359" y="65"/>
                  </a:cubicBezTo>
                  <a:cubicBezTo>
                    <a:pt x="356" y="63"/>
                    <a:pt x="353" y="60"/>
                    <a:pt x="350" y="57"/>
                  </a:cubicBezTo>
                  <a:cubicBezTo>
                    <a:pt x="350" y="57"/>
                    <a:pt x="350" y="56"/>
                    <a:pt x="350" y="56"/>
                  </a:cubicBezTo>
                  <a:cubicBezTo>
                    <a:pt x="351" y="56"/>
                    <a:pt x="351" y="56"/>
                    <a:pt x="352" y="56"/>
                  </a:cubicBezTo>
                  <a:cubicBezTo>
                    <a:pt x="354" y="59"/>
                    <a:pt x="357" y="61"/>
                    <a:pt x="360" y="64"/>
                  </a:cubicBezTo>
                  <a:cubicBezTo>
                    <a:pt x="360" y="65"/>
                    <a:pt x="360" y="65"/>
                    <a:pt x="360" y="65"/>
                  </a:cubicBezTo>
                  <a:cubicBezTo>
                    <a:pt x="360" y="65"/>
                    <a:pt x="360" y="65"/>
                    <a:pt x="360" y="65"/>
                  </a:cubicBezTo>
                  <a:close/>
                  <a:moveTo>
                    <a:pt x="249" y="425"/>
                  </a:moveTo>
                  <a:cubicBezTo>
                    <a:pt x="245" y="425"/>
                    <a:pt x="241" y="425"/>
                    <a:pt x="237" y="424"/>
                  </a:cubicBezTo>
                  <a:cubicBezTo>
                    <a:pt x="237" y="424"/>
                    <a:pt x="236" y="424"/>
                    <a:pt x="236" y="424"/>
                  </a:cubicBezTo>
                  <a:cubicBezTo>
                    <a:pt x="236" y="423"/>
                    <a:pt x="237" y="423"/>
                    <a:pt x="237" y="423"/>
                  </a:cubicBezTo>
                  <a:cubicBezTo>
                    <a:pt x="241" y="423"/>
                    <a:pt x="245" y="423"/>
                    <a:pt x="249" y="424"/>
                  </a:cubicBezTo>
                  <a:cubicBezTo>
                    <a:pt x="249" y="424"/>
                    <a:pt x="250" y="424"/>
                    <a:pt x="250" y="424"/>
                  </a:cubicBezTo>
                  <a:cubicBezTo>
                    <a:pt x="250" y="425"/>
                    <a:pt x="250" y="425"/>
                    <a:pt x="250" y="425"/>
                  </a:cubicBezTo>
                  <a:cubicBezTo>
                    <a:pt x="250" y="425"/>
                    <a:pt x="249" y="425"/>
                    <a:pt x="249" y="425"/>
                  </a:cubicBezTo>
                  <a:close/>
                  <a:moveTo>
                    <a:pt x="342" y="49"/>
                  </a:moveTo>
                  <a:cubicBezTo>
                    <a:pt x="342" y="49"/>
                    <a:pt x="342" y="49"/>
                    <a:pt x="341" y="49"/>
                  </a:cubicBezTo>
                  <a:cubicBezTo>
                    <a:pt x="338" y="47"/>
                    <a:pt x="335" y="44"/>
                    <a:pt x="332" y="42"/>
                  </a:cubicBezTo>
                  <a:cubicBezTo>
                    <a:pt x="332" y="42"/>
                    <a:pt x="332" y="41"/>
                    <a:pt x="332" y="41"/>
                  </a:cubicBezTo>
                  <a:cubicBezTo>
                    <a:pt x="332" y="40"/>
                    <a:pt x="332" y="40"/>
                    <a:pt x="333" y="41"/>
                  </a:cubicBezTo>
                  <a:cubicBezTo>
                    <a:pt x="336" y="43"/>
                    <a:pt x="339" y="45"/>
                    <a:pt x="342" y="48"/>
                  </a:cubicBezTo>
                  <a:cubicBezTo>
                    <a:pt x="343" y="48"/>
                    <a:pt x="343" y="48"/>
                    <a:pt x="343" y="49"/>
                  </a:cubicBezTo>
                  <a:cubicBezTo>
                    <a:pt x="343" y="49"/>
                    <a:pt x="343" y="49"/>
                    <a:pt x="342" y="49"/>
                  </a:cubicBezTo>
                  <a:close/>
                  <a:moveTo>
                    <a:pt x="225" y="423"/>
                  </a:moveTo>
                  <a:cubicBezTo>
                    <a:pt x="221" y="423"/>
                    <a:pt x="217" y="422"/>
                    <a:pt x="213" y="421"/>
                  </a:cubicBezTo>
                  <a:cubicBezTo>
                    <a:pt x="213" y="421"/>
                    <a:pt x="212" y="421"/>
                    <a:pt x="212" y="420"/>
                  </a:cubicBezTo>
                  <a:cubicBezTo>
                    <a:pt x="212" y="420"/>
                    <a:pt x="213" y="420"/>
                    <a:pt x="213" y="420"/>
                  </a:cubicBezTo>
                  <a:cubicBezTo>
                    <a:pt x="217" y="420"/>
                    <a:pt x="221" y="421"/>
                    <a:pt x="225" y="422"/>
                  </a:cubicBezTo>
                  <a:cubicBezTo>
                    <a:pt x="226" y="422"/>
                    <a:pt x="226" y="422"/>
                    <a:pt x="226" y="422"/>
                  </a:cubicBezTo>
                  <a:cubicBezTo>
                    <a:pt x="226" y="422"/>
                    <a:pt x="226" y="422"/>
                    <a:pt x="226" y="422"/>
                  </a:cubicBezTo>
                  <a:cubicBezTo>
                    <a:pt x="226" y="423"/>
                    <a:pt x="225" y="423"/>
                    <a:pt x="225" y="423"/>
                  </a:cubicBezTo>
                  <a:close/>
                  <a:moveTo>
                    <a:pt x="323" y="35"/>
                  </a:moveTo>
                  <a:cubicBezTo>
                    <a:pt x="323" y="35"/>
                    <a:pt x="322" y="35"/>
                    <a:pt x="322" y="35"/>
                  </a:cubicBezTo>
                  <a:cubicBezTo>
                    <a:pt x="319" y="33"/>
                    <a:pt x="315" y="31"/>
                    <a:pt x="312" y="29"/>
                  </a:cubicBezTo>
                  <a:cubicBezTo>
                    <a:pt x="311" y="29"/>
                    <a:pt x="311" y="28"/>
                    <a:pt x="311" y="28"/>
                  </a:cubicBezTo>
                  <a:cubicBezTo>
                    <a:pt x="312" y="27"/>
                    <a:pt x="312" y="27"/>
                    <a:pt x="312" y="27"/>
                  </a:cubicBezTo>
                  <a:cubicBezTo>
                    <a:pt x="316" y="29"/>
                    <a:pt x="319" y="32"/>
                    <a:pt x="323" y="34"/>
                  </a:cubicBezTo>
                  <a:cubicBezTo>
                    <a:pt x="323" y="34"/>
                    <a:pt x="323" y="34"/>
                    <a:pt x="323" y="35"/>
                  </a:cubicBezTo>
                  <a:cubicBezTo>
                    <a:pt x="323" y="35"/>
                    <a:pt x="323" y="35"/>
                    <a:pt x="323" y="35"/>
                  </a:cubicBezTo>
                  <a:close/>
                  <a:moveTo>
                    <a:pt x="201" y="419"/>
                  </a:moveTo>
                  <a:cubicBezTo>
                    <a:pt x="197" y="418"/>
                    <a:pt x="193" y="417"/>
                    <a:pt x="189" y="416"/>
                  </a:cubicBezTo>
                  <a:cubicBezTo>
                    <a:pt x="189" y="416"/>
                    <a:pt x="189" y="416"/>
                    <a:pt x="189" y="415"/>
                  </a:cubicBezTo>
                  <a:cubicBezTo>
                    <a:pt x="189" y="415"/>
                    <a:pt x="189" y="415"/>
                    <a:pt x="189" y="415"/>
                  </a:cubicBezTo>
                  <a:cubicBezTo>
                    <a:pt x="189" y="415"/>
                    <a:pt x="189" y="415"/>
                    <a:pt x="190" y="415"/>
                  </a:cubicBezTo>
                  <a:cubicBezTo>
                    <a:pt x="194" y="416"/>
                    <a:pt x="198" y="417"/>
                    <a:pt x="201" y="417"/>
                  </a:cubicBezTo>
                  <a:cubicBezTo>
                    <a:pt x="202" y="418"/>
                    <a:pt x="202" y="418"/>
                    <a:pt x="202" y="418"/>
                  </a:cubicBezTo>
                  <a:cubicBezTo>
                    <a:pt x="202" y="418"/>
                    <a:pt x="202" y="418"/>
                    <a:pt x="202" y="418"/>
                  </a:cubicBezTo>
                  <a:cubicBezTo>
                    <a:pt x="202" y="419"/>
                    <a:pt x="201" y="419"/>
                    <a:pt x="201" y="419"/>
                  </a:cubicBezTo>
                  <a:close/>
                  <a:moveTo>
                    <a:pt x="302" y="23"/>
                  </a:moveTo>
                  <a:cubicBezTo>
                    <a:pt x="302" y="23"/>
                    <a:pt x="301" y="23"/>
                    <a:pt x="301" y="23"/>
                  </a:cubicBezTo>
                  <a:cubicBezTo>
                    <a:pt x="297" y="21"/>
                    <a:pt x="294" y="20"/>
                    <a:pt x="290" y="18"/>
                  </a:cubicBezTo>
                  <a:cubicBezTo>
                    <a:pt x="290" y="18"/>
                    <a:pt x="290" y="18"/>
                    <a:pt x="290" y="17"/>
                  </a:cubicBezTo>
                  <a:cubicBezTo>
                    <a:pt x="290" y="17"/>
                    <a:pt x="290" y="17"/>
                    <a:pt x="291" y="17"/>
                  </a:cubicBezTo>
                  <a:cubicBezTo>
                    <a:pt x="294" y="18"/>
                    <a:pt x="298" y="20"/>
                    <a:pt x="302" y="22"/>
                  </a:cubicBezTo>
                  <a:cubicBezTo>
                    <a:pt x="302" y="22"/>
                    <a:pt x="302" y="22"/>
                    <a:pt x="302" y="23"/>
                  </a:cubicBezTo>
                  <a:cubicBezTo>
                    <a:pt x="302" y="23"/>
                    <a:pt x="302" y="23"/>
                    <a:pt x="302" y="23"/>
                  </a:cubicBezTo>
                  <a:close/>
                  <a:moveTo>
                    <a:pt x="179" y="412"/>
                  </a:moveTo>
                  <a:cubicBezTo>
                    <a:pt x="178" y="413"/>
                    <a:pt x="178" y="413"/>
                    <a:pt x="178" y="413"/>
                  </a:cubicBezTo>
                  <a:cubicBezTo>
                    <a:pt x="174" y="412"/>
                    <a:pt x="170" y="410"/>
                    <a:pt x="166" y="409"/>
                  </a:cubicBezTo>
                  <a:cubicBezTo>
                    <a:pt x="166" y="409"/>
                    <a:pt x="166" y="408"/>
                    <a:pt x="166" y="408"/>
                  </a:cubicBezTo>
                  <a:cubicBezTo>
                    <a:pt x="166" y="408"/>
                    <a:pt x="166" y="407"/>
                    <a:pt x="167" y="408"/>
                  </a:cubicBezTo>
                  <a:cubicBezTo>
                    <a:pt x="170" y="409"/>
                    <a:pt x="174" y="410"/>
                    <a:pt x="178" y="411"/>
                  </a:cubicBezTo>
                  <a:cubicBezTo>
                    <a:pt x="179" y="412"/>
                    <a:pt x="179" y="412"/>
                    <a:pt x="179" y="412"/>
                  </a:cubicBezTo>
                  <a:cubicBezTo>
                    <a:pt x="179" y="412"/>
                    <a:pt x="179" y="412"/>
                    <a:pt x="179" y="412"/>
                  </a:cubicBezTo>
                  <a:close/>
                  <a:moveTo>
                    <a:pt x="280" y="13"/>
                  </a:moveTo>
                  <a:cubicBezTo>
                    <a:pt x="280" y="14"/>
                    <a:pt x="279" y="14"/>
                    <a:pt x="279" y="14"/>
                  </a:cubicBezTo>
                  <a:cubicBezTo>
                    <a:pt x="275" y="12"/>
                    <a:pt x="271" y="11"/>
                    <a:pt x="267" y="10"/>
                  </a:cubicBezTo>
                  <a:cubicBezTo>
                    <a:pt x="267" y="10"/>
                    <a:pt x="267" y="10"/>
                    <a:pt x="267" y="9"/>
                  </a:cubicBezTo>
                  <a:cubicBezTo>
                    <a:pt x="267" y="9"/>
                    <a:pt x="267" y="9"/>
                    <a:pt x="268" y="9"/>
                  </a:cubicBezTo>
                  <a:cubicBezTo>
                    <a:pt x="272" y="10"/>
                    <a:pt x="276" y="11"/>
                    <a:pt x="279" y="12"/>
                  </a:cubicBezTo>
                  <a:cubicBezTo>
                    <a:pt x="280" y="13"/>
                    <a:pt x="280" y="13"/>
                    <a:pt x="280" y="13"/>
                  </a:cubicBezTo>
                  <a:cubicBezTo>
                    <a:pt x="280" y="13"/>
                    <a:pt x="280" y="13"/>
                    <a:pt x="280" y="13"/>
                  </a:cubicBezTo>
                  <a:close/>
                  <a:moveTo>
                    <a:pt x="156" y="404"/>
                  </a:moveTo>
                  <a:cubicBezTo>
                    <a:pt x="156" y="405"/>
                    <a:pt x="155" y="405"/>
                    <a:pt x="155" y="405"/>
                  </a:cubicBezTo>
                  <a:cubicBezTo>
                    <a:pt x="151" y="403"/>
                    <a:pt x="147" y="402"/>
                    <a:pt x="144" y="400"/>
                  </a:cubicBezTo>
                  <a:cubicBezTo>
                    <a:pt x="143" y="400"/>
                    <a:pt x="143" y="399"/>
                    <a:pt x="143" y="399"/>
                  </a:cubicBezTo>
                  <a:cubicBezTo>
                    <a:pt x="144" y="399"/>
                    <a:pt x="144" y="398"/>
                    <a:pt x="144" y="399"/>
                  </a:cubicBezTo>
                  <a:cubicBezTo>
                    <a:pt x="148" y="400"/>
                    <a:pt x="152" y="402"/>
                    <a:pt x="155" y="403"/>
                  </a:cubicBezTo>
                  <a:cubicBezTo>
                    <a:pt x="156" y="403"/>
                    <a:pt x="156" y="404"/>
                    <a:pt x="156" y="404"/>
                  </a:cubicBezTo>
                  <a:cubicBezTo>
                    <a:pt x="156" y="404"/>
                    <a:pt x="156" y="404"/>
                    <a:pt x="156" y="404"/>
                  </a:cubicBezTo>
                  <a:close/>
                  <a:moveTo>
                    <a:pt x="256" y="7"/>
                  </a:moveTo>
                  <a:cubicBezTo>
                    <a:pt x="252" y="6"/>
                    <a:pt x="248" y="5"/>
                    <a:pt x="244" y="5"/>
                  </a:cubicBezTo>
                  <a:cubicBezTo>
                    <a:pt x="244" y="5"/>
                    <a:pt x="243" y="4"/>
                    <a:pt x="243" y="4"/>
                  </a:cubicBezTo>
                  <a:cubicBezTo>
                    <a:pt x="244" y="3"/>
                    <a:pt x="244" y="3"/>
                    <a:pt x="244" y="3"/>
                  </a:cubicBezTo>
                  <a:cubicBezTo>
                    <a:pt x="248" y="4"/>
                    <a:pt x="252" y="5"/>
                    <a:pt x="256" y="6"/>
                  </a:cubicBezTo>
                  <a:cubicBezTo>
                    <a:pt x="257" y="6"/>
                    <a:pt x="257" y="6"/>
                    <a:pt x="257" y="7"/>
                  </a:cubicBezTo>
                  <a:cubicBezTo>
                    <a:pt x="257" y="7"/>
                    <a:pt x="257" y="7"/>
                    <a:pt x="257" y="7"/>
                  </a:cubicBezTo>
                  <a:cubicBezTo>
                    <a:pt x="257" y="7"/>
                    <a:pt x="256" y="7"/>
                    <a:pt x="256" y="7"/>
                  </a:cubicBezTo>
                  <a:close/>
                  <a:moveTo>
                    <a:pt x="134" y="394"/>
                  </a:moveTo>
                  <a:cubicBezTo>
                    <a:pt x="134" y="395"/>
                    <a:pt x="133" y="395"/>
                    <a:pt x="133" y="395"/>
                  </a:cubicBezTo>
                  <a:cubicBezTo>
                    <a:pt x="129" y="393"/>
                    <a:pt x="126" y="391"/>
                    <a:pt x="122" y="389"/>
                  </a:cubicBezTo>
                  <a:cubicBezTo>
                    <a:pt x="122" y="389"/>
                    <a:pt x="122" y="388"/>
                    <a:pt x="122" y="388"/>
                  </a:cubicBezTo>
                  <a:cubicBezTo>
                    <a:pt x="122" y="388"/>
                    <a:pt x="123" y="388"/>
                    <a:pt x="123" y="388"/>
                  </a:cubicBezTo>
                  <a:cubicBezTo>
                    <a:pt x="126" y="390"/>
                    <a:pt x="130" y="392"/>
                    <a:pt x="134" y="393"/>
                  </a:cubicBezTo>
                  <a:cubicBezTo>
                    <a:pt x="134" y="394"/>
                    <a:pt x="134" y="394"/>
                    <a:pt x="134" y="394"/>
                  </a:cubicBezTo>
                  <a:cubicBezTo>
                    <a:pt x="134" y="394"/>
                    <a:pt x="134" y="394"/>
                    <a:pt x="134" y="394"/>
                  </a:cubicBezTo>
                  <a:close/>
                  <a:moveTo>
                    <a:pt x="232" y="3"/>
                  </a:moveTo>
                  <a:cubicBezTo>
                    <a:pt x="228" y="2"/>
                    <a:pt x="224" y="2"/>
                    <a:pt x="220" y="2"/>
                  </a:cubicBezTo>
                  <a:cubicBezTo>
                    <a:pt x="220" y="2"/>
                    <a:pt x="219" y="1"/>
                    <a:pt x="219" y="1"/>
                  </a:cubicBezTo>
                  <a:cubicBezTo>
                    <a:pt x="219" y="1"/>
                    <a:pt x="220" y="0"/>
                    <a:pt x="220" y="0"/>
                  </a:cubicBezTo>
                  <a:cubicBezTo>
                    <a:pt x="224" y="1"/>
                    <a:pt x="228" y="1"/>
                    <a:pt x="232" y="1"/>
                  </a:cubicBezTo>
                  <a:cubicBezTo>
                    <a:pt x="233" y="1"/>
                    <a:pt x="233" y="2"/>
                    <a:pt x="233" y="2"/>
                  </a:cubicBezTo>
                  <a:cubicBezTo>
                    <a:pt x="233" y="2"/>
                    <a:pt x="233" y="2"/>
                    <a:pt x="233" y="2"/>
                  </a:cubicBezTo>
                  <a:cubicBezTo>
                    <a:pt x="233" y="3"/>
                    <a:pt x="233" y="3"/>
                    <a:pt x="232" y="3"/>
                  </a:cubicBezTo>
                  <a:close/>
                  <a:moveTo>
                    <a:pt x="113" y="383"/>
                  </a:moveTo>
                  <a:cubicBezTo>
                    <a:pt x="113" y="383"/>
                    <a:pt x="112" y="383"/>
                    <a:pt x="112" y="383"/>
                  </a:cubicBezTo>
                  <a:cubicBezTo>
                    <a:pt x="108" y="381"/>
                    <a:pt x="105" y="379"/>
                    <a:pt x="102" y="376"/>
                  </a:cubicBezTo>
                  <a:cubicBezTo>
                    <a:pt x="101" y="376"/>
                    <a:pt x="101" y="376"/>
                    <a:pt x="101" y="375"/>
                  </a:cubicBezTo>
                  <a:cubicBezTo>
                    <a:pt x="102" y="375"/>
                    <a:pt x="102" y="375"/>
                    <a:pt x="102" y="375"/>
                  </a:cubicBezTo>
                  <a:cubicBezTo>
                    <a:pt x="106" y="377"/>
                    <a:pt x="109" y="380"/>
                    <a:pt x="113" y="382"/>
                  </a:cubicBezTo>
                  <a:cubicBezTo>
                    <a:pt x="113" y="382"/>
                    <a:pt x="113" y="382"/>
                    <a:pt x="113" y="383"/>
                  </a:cubicBezTo>
                  <a:cubicBezTo>
                    <a:pt x="113" y="383"/>
                    <a:pt x="113" y="383"/>
                    <a:pt x="113" y="383"/>
                  </a:cubicBezTo>
                  <a:close/>
                  <a:moveTo>
                    <a:pt x="208" y="1"/>
                  </a:moveTo>
                  <a:cubicBezTo>
                    <a:pt x="204" y="1"/>
                    <a:pt x="200" y="2"/>
                    <a:pt x="196" y="2"/>
                  </a:cubicBezTo>
                  <a:cubicBezTo>
                    <a:pt x="196" y="2"/>
                    <a:pt x="195" y="1"/>
                    <a:pt x="195" y="1"/>
                  </a:cubicBezTo>
                  <a:cubicBezTo>
                    <a:pt x="195" y="1"/>
                    <a:pt x="196" y="0"/>
                    <a:pt x="196" y="0"/>
                  </a:cubicBezTo>
                  <a:cubicBezTo>
                    <a:pt x="200" y="0"/>
                    <a:pt x="204" y="0"/>
                    <a:pt x="208" y="0"/>
                  </a:cubicBezTo>
                  <a:cubicBezTo>
                    <a:pt x="209" y="0"/>
                    <a:pt x="209" y="0"/>
                    <a:pt x="209" y="1"/>
                  </a:cubicBezTo>
                  <a:cubicBezTo>
                    <a:pt x="209" y="1"/>
                    <a:pt x="209" y="1"/>
                    <a:pt x="209" y="1"/>
                  </a:cubicBezTo>
                  <a:cubicBezTo>
                    <a:pt x="209" y="1"/>
                    <a:pt x="209" y="1"/>
                    <a:pt x="208" y="1"/>
                  </a:cubicBezTo>
                  <a:close/>
                  <a:moveTo>
                    <a:pt x="93" y="369"/>
                  </a:moveTo>
                  <a:cubicBezTo>
                    <a:pt x="93" y="370"/>
                    <a:pt x="92" y="370"/>
                    <a:pt x="92" y="369"/>
                  </a:cubicBezTo>
                  <a:cubicBezTo>
                    <a:pt x="88" y="367"/>
                    <a:pt x="85" y="364"/>
                    <a:pt x="82" y="362"/>
                  </a:cubicBezTo>
                  <a:cubicBezTo>
                    <a:pt x="82" y="362"/>
                    <a:pt x="82" y="361"/>
                    <a:pt x="82" y="361"/>
                  </a:cubicBezTo>
                  <a:cubicBezTo>
                    <a:pt x="82" y="361"/>
                    <a:pt x="83" y="360"/>
                    <a:pt x="83" y="361"/>
                  </a:cubicBezTo>
                  <a:cubicBezTo>
                    <a:pt x="86" y="363"/>
                    <a:pt x="89" y="366"/>
                    <a:pt x="93" y="368"/>
                  </a:cubicBezTo>
                  <a:cubicBezTo>
                    <a:pt x="93" y="368"/>
                    <a:pt x="93" y="369"/>
                    <a:pt x="93" y="369"/>
                  </a:cubicBezTo>
                  <a:cubicBezTo>
                    <a:pt x="93" y="369"/>
                    <a:pt x="93" y="369"/>
                    <a:pt x="93" y="369"/>
                  </a:cubicBezTo>
                  <a:close/>
                  <a:moveTo>
                    <a:pt x="184" y="3"/>
                  </a:moveTo>
                  <a:cubicBezTo>
                    <a:pt x="183" y="3"/>
                    <a:pt x="181" y="3"/>
                    <a:pt x="180" y="3"/>
                  </a:cubicBezTo>
                  <a:cubicBezTo>
                    <a:pt x="177" y="3"/>
                    <a:pt x="175" y="4"/>
                    <a:pt x="172" y="4"/>
                  </a:cubicBezTo>
                  <a:cubicBezTo>
                    <a:pt x="172" y="4"/>
                    <a:pt x="171" y="4"/>
                    <a:pt x="171" y="4"/>
                  </a:cubicBezTo>
                  <a:cubicBezTo>
                    <a:pt x="171" y="3"/>
                    <a:pt x="172" y="3"/>
                    <a:pt x="172" y="3"/>
                  </a:cubicBezTo>
                  <a:cubicBezTo>
                    <a:pt x="175" y="2"/>
                    <a:pt x="177" y="2"/>
                    <a:pt x="180" y="2"/>
                  </a:cubicBezTo>
                  <a:cubicBezTo>
                    <a:pt x="181" y="1"/>
                    <a:pt x="183" y="1"/>
                    <a:pt x="184" y="1"/>
                  </a:cubicBezTo>
                  <a:cubicBezTo>
                    <a:pt x="184" y="1"/>
                    <a:pt x="185" y="1"/>
                    <a:pt x="185" y="2"/>
                  </a:cubicBezTo>
                  <a:cubicBezTo>
                    <a:pt x="185" y="2"/>
                    <a:pt x="185" y="2"/>
                    <a:pt x="185" y="2"/>
                  </a:cubicBezTo>
                  <a:cubicBezTo>
                    <a:pt x="185" y="2"/>
                    <a:pt x="184" y="3"/>
                    <a:pt x="184" y="3"/>
                  </a:cubicBezTo>
                  <a:close/>
                  <a:moveTo>
                    <a:pt x="74" y="354"/>
                  </a:moveTo>
                  <a:cubicBezTo>
                    <a:pt x="74" y="354"/>
                    <a:pt x="73" y="354"/>
                    <a:pt x="73" y="354"/>
                  </a:cubicBezTo>
                  <a:cubicBezTo>
                    <a:pt x="70" y="351"/>
                    <a:pt x="67" y="349"/>
                    <a:pt x="64" y="346"/>
                  </a:cubicBezTo>
                  <a:cubicBezTo>
                    <a:pt x="64" y="345"/>
                    <a:pt x="64" y="345"/>
                    <a:pt x="64" y="345"/>
                  </a:cubicBezTo>
                  <a:cubicBezTo>
                    <a:pt x="64" y="344"/>
                    <a:pt x="65" y="344"/>
                    <a:pt x="65" y="345"/>
                  </a:cubicBezTo>
                  <a:cubicBezTo>
                    <a:pt x="68" y="347"/>
                    <a:pt x="71" y="350"/>
                    <a:pt x="74" y="353"/>
                  </a:cubicBezTo>
                  <a:cubicBezTo>
                    <a:pt x="74" y="353"/>
                    <a:pt x="74" y="353"/>
                    <a:pt x="74" y="354"/>
                  </a:cubicBezTo>
                  <a:cubicBezTo>
                    <a:pt x="74" y="354"/>
                    <a:pt x="74" y="354"/>
                    <a:pt x="74" y="354"/>
                  </a:cubicBezTo>
                  <a:close/>
                  <a:moveTo>
                    <a:pt x="160" y="6"/>
                  </a:moveTo>
                  <a:cubicBezTo>
                    <a:pt x="157" y="7"/>
                    <a:pt x="153" y="8"/>
                    <a:pt x="149" y="9"/>
                  </a:cubicBezTo>
                  <a:cubicBezTo>
                    <a:pt x="148" y="10"/>
                    <a:pt x="148" y="9"/>
                    <a:pt x="148" y="9"/>
                  </a:cubicBezTo>
                  <a:cubicBezTo>
                    <a:pt x="148" y="8"/>
                    <a:pt x="148" y="8"/>
                    <a:pt x="148" y="8"/>
                  </a:cubicBezTo>
                  <a:cubicBezTo>
                    <a:pt x="152" y="7"/>
                    <a:pt x="156" y="6"/>
                    <a:pt x="160" y="5"/>
                  </a:cubicBezTo>
                  <a:cubicBezTo>
                    <a:pt x="160" y="5"/>
                    <a:pt x="161" y="5"/>
                    <a:pt x="161" y="6"/>
                  </a:cubicBezTo>
                  <a:cubicBezTo>
                    <a:pt x="161" y="6"/>
                    <a:pt x="161" y="6"/>
                    <a:pt x="161" y="6"/>
                  </a:cubicBezTo>
                  <a:cubicBezTo>
                    <a:pt x="161" y="6"/>
                    <a:pt x="161" y="6"/>
                    <a:pt x="160" y="6"/>
                  </a:cubicBezTo>
                  <a:close/>
                  <a:moveTo>
                    <a:pt x="57" y="337"/>
                  </a:moveTo>
                  <a:cubicBezTo>
                    <a:pt x="56" y="337"/>
                    <a:pt x="56" y="337"/>
                    <a:pt x="56" y="337"/>
                  </a:cubicBezTo>
                  <a:cubicBezTo>
                    <a:pt x="53" y="334"/>
                    <a:pt x="50" y="331"/>
                    <a:pt x="48" y="328"/>
                  </a:cubicBezTo>
                  <a:cubicBezTo>
                    <a:pt x="47" y="328"/>
                    <a:pt x="48" y="327"/>
                    <a:pt x="48" y="327"/>
                  </a:cubicBezTo>
                  <a:cubicBezTo>
                    <a:pt x="48" y="327"/>
                    <a:pt x="49" y="327"/>
                    <a:pt x="49" y="327"/>
                  </a:cubicBezTo>
                  <a:cubicBezTo>
                    <a:pt x="51" y="330"/>
                    <a:pt x="54" y="333"/>
                    <a:pt x="57" y="336"/>
                  </a:cubicBezTo>
                  <a:cubicBezTo>
                    <a:pt x="57" y="336"/>
                    <a:pt x="57" y="337"/>
                    <a:pt x="57" y="337"/>
                  </a:cubicBezTo>
                  <a:cubicBezTo>
                    <a:pt x="57" y="337"/>
                    <a:pt x="57" y="337"/>
                    <a:pt x="57" y="337"/>
                  </a:cubicBezTo>
                  <a:close/>
                  <a:moveTo>
                    <a:pt x="137" y="13"/>
                  </a:moveTo>
                  <a:cubicBezTo>
                    <a:pt x="133" y="14"/>
                    <a:pt x="130" y="16"/>
                    <a:pt x="126" y="17"/>
                  </a:cubicBezTo>
                  <a:cubicBezTo>
                    <a:pt x="126" y="17"/>
                    <a:pt x="125" y="17"/>
                    <a:pt x="125" y="17"/>
                  </a:cubicBezTo>
                  <a:cubicBezTo>
                    <a:pt x="125" y="16"/>
                    <a:pt x="125" y="16"/>
                    <a:pt x="125" y="16"/>
                  </a:cubicBezTo>
                  <a:cubicBezTo>
                    <a:pt x="129" y="14"/>
                    <a:pt x="133" y="13"/>
                    <a:pt x="137" y="12"/>
                  </a:cubicBezTo>
                  <a:cubicBezTo>
                    <a:pt x="137" y="11"/>
                    <a:pt x="138" y="12"/>
                    <a:pt x="138" y="12"/>
                  </a:cubicBezTo>
                  <a:cubicBezTo>
                    <a:pt x="138" y="12"/>
                    <a:pt x="138" y="12"/>
                    <a:pt x="138" y="12"/>
                  </a:cubicBezTo>
                  <a:cubicBezTo>
                    <a:pt x="138" y="13"/>
                    <a:pt x="138" y="13"/>
                    <a:pt x="137" y="13"/>
                  </a:cubicBezTo>
                  <a:close/>
                  <a:moveTo>
                    <a:pt x="41" y="319"/>
                  </a:moveTo>
                  <a:cubicBezTo>
                    <a:pt x="41" y="319"/>
                    <a:pt x="40" y="319"/>
                    <a:pt x="40" y="318"/>
                  </a:cubicBezTo>
                  <a:cubicBezTo>
                    <a:pt x="38" y="315"/>
                    <a:pt x="35" y="312"/>
                    <a:pt x="33" y="309"/>
                  </a:cubicBezTo>
                  <a:cubicBezTo>
                    <a:pt x="33" y="308"/>
                    <a:pt x="33" y="308"/>
                    <a:pt x="33" y="308"/>
                  </a:cubicBezTo>
                  <a:cubicBezTo>
                    <a:pt x="34" y="307"/>
                    <a:pt x="34" y="307"/>
                    <a:pt x="35" y="308"/>
                  </a:cubicBezTo>
                  <a:cubicBezTo>
                    <a:pt x="37" y="311"/>
                    <a:pt x="39" y="314"/>
                    <a:pt x="41" y="318"/>
                  </a:cubicBezTo>
                  <a:cubicBezTo>
                    <a:pt x="42" y="318"/>
                    <a:pt x="42" y="318"/>
                    <a:pt x="42" y="318"/>
                  </a:cubicBezTo>
                  <a:cubicBezTo>
                    <a:pt x="42" y="318"/>
                    <a:pt x="41" y="318"/>
                    <a:pt x="41" y="319"/>
                  </a:cubicBezTo>
                  <a:close/>
                  <a:moveTo>
                    <a:pt x="115" y="22"/>
                  </a:moveTo>
                  <a:cubicBezTo>
                    <a:pt x="111" y="24"/>
                    <a:pt x="108" y="26"/>
                    <a:pt x="104" y="28"/>
                  </a:cubicBezTo>
                  <a:cubicBezTo>
                    <a:pt x="104" y="28"/>
                    <a:pt x="104" y="28"/>
                    <a:pt x="103" y="27"/>
                  </a:cubicBezTo>
                  <a:cubicBezTo>
                    <a:pt x="103" y="27"/>
                    <a:pt x="103" y="26"/>
                    <a:pt x="104" y="26"/>
                  </a:cubicBezTo>
                  <a:cubicBezTo>
                    <a:pt x="107" y="24"/>
                    <a:pt x="111" y="22"/>
                    <a:pt x="114" y="21"/>
                  </a:cubicBezTo>
                  <a:cubicBezTo>
                    <a:pt x="115" y="21"/>
                    <a:pt x="115" y="21"/>
                    <a:pt x="115" y="21"/>
                  </a:cubicBezTo>
                  <a:cubicBezTo>
                    <a:pt x="115" y="21"/>
                    <a:pt x="115" y="21"/>
                    <a:pt x="115" y="22"/>
                  </a:cubicBezTo>
                  <a:cubicBezTo>
                    <a:pt x="115" y="22"/>
                    <a:pt x="115" y="22"/>
                    <a:pt x="115" y="22"/>
                  </a:cubicBezTo>
                  <a:close/>
                  <a:moveTo>
                    <a:pt x="28" y="299"/>
                  </a:moveTo>
                  <a:cubicBezTo>
                    <a:pt x="28" y="299"/>
                    <a:pt x="27" y="299"/>
                    <a:pt x="27" y="298"/>
                  </a:cubicBezTo>
                  <a:cubicBezTo>
                    <a:pt x="26" y="297"/>
                    <a:pt x="26" y="297"/>
                    <a:pt x="26" y="297"/>
                  </a:cubicBezTo>
                  <a:cubicBezTo>
                    <a:pt x="24" y="294"/>
                    <a:pt x="23" y="291"/>
                    <a:pt x="21" y="288"/>
                  </a:cubicBezTo>
                  <a:cubicBezTo>
                    <a:pt x="21" y="287"/>
                    <a:pt x="21" y="287"/>
                    <a:pt x="21" y="287"/>
                  </a:cubicBezTo>
                  <a:cubicBezTo>
                    <a:pt x="22" y="286"/>
                    <a:pt x="22" y="287"/>
                    <a:pt x="22" y="287"/>
                  </a:cubicBezTo>
                  <a:cubicBezTo>
                    <a:pt x="24" y="290"/>
                    <a:pt x="26" y="293"/>
                    <a:pt x="28" y="296"/>
                  </a:cubicBezTo>
                  <a:cubicBezTo>
                    <a:pt x="28" y="298"/>
                    <a:pt x="28" y="298"/>
                    <a:pt x="28" y="298"/>
                  </a:cubicBezTo>
                  <a:cubicBezTo>
                    <a:pt x="28" y="298"/>
                    <a:pt x="28" y="298"/>
                    <a:pt x="28" y="298"/>
                  </a:cubicBezTo>
                  <a:cubicBezTo>
                    <a:pt x="28" y="298"/>
                    <a:pt x="28" y="298"/>
                    <a:pt x="28" y="299"/>
                  </a:cubicBezTo>
                  <a:close/>
                  <a:moveTo>
                    <a:pt x="94" y="34"/>
                  </a:moveTo>
                  <a:cubicBezTo>
                    <a:pt x="91" y="36"/>
                    <a:pt x="87" y="38"/>
                    <a:pt x="84" y="41"/>
                  </a:cubicBezTo>
                  <a:cubicBezTo>
                    <a:pt x="84" y="41"/>
                    <a:pt x="83" y="41"/>
                    <a:pt x="83" y="40"/>
                  </a:cubicBezTo>
                  <a:cubicBezTo>
                    <a:pt x="83" y="40"/>
                    <a:pt x="83" y="40"/>
                    <a:pt x="83" y="39"/>
                  </a:cubicBezTo>
                  <a:cubicBezTo>
                    <a:pt x="86" y="37"/>
                    <a:pt x="90" y="35"/>
                    <a:pt x="93" y="32"/>
                  </a:cubicBezTo>
                  <a:cubicBezTo>
                    <a:pt x="94" y="32"/>
                    <a:pt x="94" y="32"/>
                    <a:pt x="94" y="33"/>
                  </a:cubicBezTo>
                  <a:cubicBezTo>
                    <a:pt x="94" y="33"/>
                    <a:pt x="94" y="33"/>
                    <a:pt x="94" y="33"/>
                  </a:cubicBezTo>
                  <a:cubicBezTo>
                    <a:pt x="94" y="33"/>
                    <a:pt x="94" y="34"/>
                    <a:pt x="94" y="34"/>
                  </a:cubicBezTo>
                  <a:close/>
                  <a:moveTo>
                    <a:pt x="17" y="277"/>
                  </a:moveTo>
                  <a:cubicBezTo>
                    <a:pt x="16" y="277"/>
                    <a:pt x="16" y="277"/>
                    <a:pt x="16" y="277"/>
                  </a:cubicBezTo>
                  <a:cubicBezTo>
                    <a:pt x="14" y="273"/>
                    <a:pt x="13" y="269"/>
                    <a:pt x="11" y="266"/>
                  </a:cubicBezTo>
                  <a:cubicBezTo>
                    <a:pt x="11" y="265"/>
                    <a:pt x="11" y="265"/>
                    <a:pt x="12" y="265"/>
                  </a:cubicBezTo>
                  <a:cubicBezTo>
                    <a:pt x="12" y="264"/>
                    <a:pt x="13" y="265"/>
                    <a:pt x="13" y="265"/>
                  </a:cubicBezTo>
                  <a:cubicBezTo>
                    <a:pt x="14" y="269"/>
                    <a:pt x="16" y="272"/>
                    <a:pt x="17" y="276"/>
                  </a:cubicBezTo>
                  <a:cubicBezTo>
                    <a:pt x="17" y="276"/>
                    <a:pt x="17" y="276"/>
                    <a:pt x="17" y="277"/>
                  </a:cubicBezTo>
                  <a:cubicBezTo>
                    <a:pt x="17" y="277"/>
                    <a:pt x="17" y="277"/>
                    <a:pt x="17" y="277"/>
                  </a:cubicBezTo>
                  <a:close/>
                  <a:moveTo>
                    <a:pt x="75" y="48"/>
                  </a:moveTo>
                  <a:cubicBezTo>
                    <a:pt x="72" y="50"/>
                    <a:pt x="68" y="53"/>
                    <a:pt x="66" y="56"/>
                  </a:cubicBezTo>
                  <a:cubicBezTo>
                    <a:pt x="65" y="56"/>
                    <a:pt x="65" y="56"/>
                    <a:pt x="64" y="56"/>
                  </a:cubicBezTo>
                  <a:cubicBezTo>
                    <a:pt x="64" y="55"/>
                    <a:pt x="64" y="55"/>
                    <a:pt x="65" y="55"/>
                  </a:cubicBezTo>
                  <a:cubicBezTo>
                    <a:pt x="67" y="52"/>
                    <a:pt x="71" y="49"/>
                    <a:pt x="74" y="47"/>
                  </a:cubicBezTo>
                  <a:cubicBezTo>
                    <a:pt x="74" y="46"/>
                    <a:pt x="74" y="47"/>
                    <a:pt x="75" y="47"/>
                  </a:cubicBezTo>
                  <a:cubicBezTo>
                    <a:pt x="75" y="47"/>
                    <a:pt x="75" y="47"/>
                    <a:pt x="75" y="48"/>
                  </a:cubicBezTo>
                  <a:cubicBezTo>
                    <a:pt x="75" y="48"/>
                    <a:pt x="75" y="48"/>
                    <a:pt x="75" y="48"/>
                  </a:cubicBezTo>
                  <a:close/>
                  <a:moveTo>
                    <a:pt x="8" y="255"/>
                  </a:moveTo>
                  <a:cubicBezTo>
                    <a:pt x="8" y="255"/>
                    <a:pt x="8" y="254"/>
                    <a:pt x="7" y="254"/>
                  </a:cubicBezTo>
                  <a:cubicBezTo>
                    <a:pt x="6" y="250"/>
                    <a:pt x="5" y="246"/>
                    <a:pt x="4" y="242"/>
                  </a:cubicBezTo>
                  <a:cubicBezTo>
                    <a:pt x="4" y="242"/>
                    <a:pt x="5" y="242"/>
                    <a:pt x="5" y="241"/>
                  </a:cubicBezTo>
                  <a:cubicBezTo>
                    <a:pt x="5" y="241"/>
                    <a:pt x="6" y="242"/>
                    <a:pt x="6" y="242"/>
                  </a:cubicBezTo>
                  <a:cubicBezTo>
                    <a:pt x="7" y="246"/>
                    <a:pt x="8" y="250"/>
                    <a:pt x="9" y="254"/>
                  </a:cubicBezTo>
                  <a:cubicBezTo>
                    <a:pt x="9" y="254"/>
                    <a:pt x="9" y="254"/>
                    <a:pt x="9" y="254"/>
                  </a:cubicBezTo>
                  <a:cubicBezTo>
                    <a:pt x="9" y="254"/>
                    <a:pt x="9" y="254"/>
                    <a:pt x="8" y="255"/>
                  </a:cubicBezTo>
                  <a:close/>
                  <a:moveTo>
                    <a:pt x="57" y="64"/>
                  </a:moveTo>
                  <a:cubicBezTo>
                    <a:pt x="54" y="67"/>
                    <a:pt x="52" y="70"/>
                    <a:pt x="49" y="73"/>
                  </a:cubicBezTo>
                  <a:cubicBezTo>
                    <a:pt x="49" y="74"/>
                    <a:pt x="48" y="74"/>
                    <a:pt x="48" y="73"/>
                  </a:cubicBezTo>
                  <a:cubicBezTo>
                    <a:pt x="48" y="73"/>
                    <a:pt x="48" y="73"/>
                    <a:pt x="48" y="72"/>
                  </a:cubicBezTo>
                  <a:cubicBezTo>
                    <a:pt x="50" y="69"/>
                    <a:pt x="53" y="66"/>
                    <a:pt x="56" y="63"/>
                  </a:cubicBezTo>
                  <a:cubicBezTo>
                    <a:pt x="56" y="63"/>
                    <a:pt x="57" y="63"/>
                    <a:pt x="57" y="63"/>
                  </a:cubicBezTo>
                  <a:cubicBezTo>
                    <a:pt x="57" y="63"/>
                    <a:pt x="57" y="64"/>
                    <a:pt x="57" y="64"/>
                  </a:cubicBezTo>
                  <a:cubicBezTo>
                    <a:pt x="57" y="64"/>
                    <a:pt x="57" y="64"/>
                    <a:pt x="57" y="64"/>
                  </a:cubicBezTo>
                  <a:close/>
                  <a:moveTo>
                    <a:pt x="3" y="231"/>
                  </a:moveTo>
                  <a:cubicBezTo>
                    <a:pt x="2" y="231"/>
                    <a:pt x="2" y="231"/>
                    <a:pt x="2" y="230"/>
                  </a:cubicBezTo>
                  <a:cubicBezTo>
                    <a:pt x="1" y="226"/>
                    <a:pt x="1" y="222"/>
                    <a:pt x="1" y="218"/>
                  </a:cubicBezTo>
                  <a:cubicBezTo>
                    <a:pt x="0" y="218"/>
                    <a:pt x="1" y="218"/>
                    <a:pt x="1" y="218"/>
                  </a:cubicBezTo>
                  <a:cubicBezTo>
                    <a:pt x="2" y="218"/>
                    <a:pt x="2" y="218"/>
                    <a:pt x="2" y="218"/>
                  </a:cubicBezTo>
                  <a:cubicBezTo>
                    <a:pt x="2" y="222"/>
                    <a:pt x="3" y="226"/>
                    <a:pt x="4" y="230"/>
                  </a:cubicBezTo>
                  <a:cubicBezTo>
                    <a:pt x="4" y="230"/>
                    <a:pt x="4" y="230"/>
                    <a:pt x="4" y="231"/>
                  </a:cubicBezTo>
                  <a:cubicBezTo>
                    <a:pt x="3" y="231"/>
                    <a:pt x="3" y="231"/>
                    <a:pt x="3" y="231"/>
                  </a:cubicBezTo>
                  <a:close/>
                  <a:moveTo>
                    <a:pt x="42" y="83"/>
                  </a:moveTo>
                  <a:cubicBezTo>
                    <a:pt x="39" y="86"/>
                    <a:pt x="37" y="89"/>
                    <a:pt x="35" y="93"/>
                  </a:cubicBezTo>
                  <a:cubicBezTo>
                    <a:pt x="35" y="93"/>
                    <a:pt x="34" y="93"/>
                    <a:pt x="34" y="93"/>
                  </a:cubicBezTo>
                  <a:cubicBezTo>
                    <a:pt x="33" y="93"/>
                    <a:pt x="33" y="92"/>
                    <a:pt x="34" y="92"/>
                  </a:cubicBezTo>
                  <a:cubicBezTo>
                    <a:pt x="36" y="88"/>
                    <a:pt x="38" y="85"/>
                    <a:pt x="40" y="82"/>
                  </a:cubicBezTo>
                  <a:cubicBezTo>
                    <a:pt x="41" y="82"/>
                    <a:pt x="41" y="81"/>
                    <a:pt x="41" y="82"/>
                  </a:cubicBezTo>
                  <a:cubicBezTo>
                    <a:pt x="42" y="82"/>
                    <a:pt x="42" y="82"/>
                    <a:pt x="42" y="82"/>
                  </a:cubicBezTo>
                  <a:cubicBezTo>
                    <a:pt x="42" y="83"/>
                    <a:pt x="42" y="83"/>
                    <a:pt x="42" y="83"/>
                  </a:cubicBezTo>
                  <a:close/>
                  <a:moveTo>
                    <a:pt x="1" y="207"/>
                  </a:moveTo>
                  <a:cubicBezTo>
                    <a:pt x="0" y="207"/>
                    <a:pt x="0" y="207"/>
                    <a:pt x="0" y="206"/>
                  </a:cubicBezTo>
                  <a:cubicBezTo>
                    <a:pt x="0" y="202"/>
                    <a:pt x="0" y="198"/>
                    <a:pt x="0" y="194"/>
                  </a:cubicBezTo>
                  <a:cubicBezTo>
                    <a:pt x="0" y="194"/>
                    <a:pt x="0" y="193"/>
                    <a:pt x="1" y="193"/>
                  </a:cubicBezTo>
                  <a:cubicBezTo>
                    <a:pt x="1" y="193"/>
                    <a:pt x="1" y="194"/>
                    <a:pt x="1" y="194"/>
                  </a:cubicBezTo>
                  <a:cubicBezTo>
                    <a:pt x="1" y="198"/>
                    <a:pt x="1" y="202"/>
                    <a:pt x="1" y="206"/>
                  </a:cubicBezTo>
                  <a:cubicBezTo>
                    <a:pt x="1" y="206"/>
                    <a:pt x="1" y="206"/>
                    <a:pt x="1" y="207"/>
                  </a:cubicBezTo>
                  <a:cubicBezTo>
                    <a:pt x="1" y="207"/>
                    <a:pt x="1" y="207"/>
                    <a:pt x="1" y="207"/>
                  </a:cubicBezTo>
                  <a:close/>
                  <a:moveTo>
                    <a:pt x="29" y="103"/>
                  </a:moveTo>
                  <a:cubicBezTo>
                    <a:pt x="28" y="104"/>
                    <a:pt x="27" y="105"/>
                    <a:pt x="27" y="106"/>
                  </a:cubicBezTo>
                  <a:cubicBezTo>
                    <a:pt x="26" y="108"/>
                    <a:pt x="24" y="111"/>
                    <a:pt x="23" y="114"/>
                  </a:cubicBezTo>
                  <a:cubicBezTo>
                    <a:pt x="23" y="114"/>
                    <a:pt x="22" y="114"/>
                    <a:pt x="22" y="114"/>
                  </a:cubicBezTo>
                  <a:cubicBezTo>
                    <a:pt x="22" y="114"/>
                    <a:pt x="21" y="113"/>
                    <a:pt x="22" y="113"/>
                  </a:cubicBezTo>
                  <a:cubicBezTo>
                    <a:pt x="23" y="110"/>
                    <a:pt x="24" y="108"/>
                    <a:pt x="26" y="105"/>
                  </a:cubicBezTo>
                  <a:cubicBezTo>
                    <a:pt x="26" y="104"/>
                    <a:pt x="27" y="103"/>
                    <a:pt x="27" y="102"/>
                  </a:cubicBezTo>
                  <a:cubicBezTo>
                    <a:pt x="27" y="102"/>
                    <a:pt x="28" y="102"/>
                    <a:pt x="28" y="102"/>
                  </a:cubicBezTo>
                  <a:cubicBezTo>
                    <a:pt x="29" y="102"/>
                    <a:pt x="29" y="102"/>
                    <a:pt x="29" y="103"/>
                  </a:cubicBezTo>
                  <a:cubicBezTo>
                    <a:pt x="29" y="103"/>
                    <a:pt x="29" y="103"/>
                    <a:pt x="29" y="103"/>
                  </a:cubicBezTo>
                  <a:close/>
                  <a:moveTo>
                    <a:pt x="1" y="183"/>
                  </a:moveTo>
                  <a:cubicBezTo>
                    <a:pt x="1" y="183"/>
                    <a:pt x="1" y="183"/>
                    <a:pt x="1" y="182"/>
                  </a:cubicBezTo>
                  <a:cubicBezTo>
                    <a:pt x="1" y="178"/>
                    <a:pt x="2" y="174"/>
                    <a:pt x="2" y="170"/>
                  </a:cubicBezTo>
                  <a:cubicBezTo>
                    <a:pt x="3" y="170"/>
                    <a:pt x="3" y="169"/>
                    <a:pt x="3" y="169"/>
                  </a:cubicBezTo>
                  <a:cubicBezTo>
                    <a:pt x="4" y="170"/>
                    <a:pt x="4" y="170"/>
                    <a:pt x="4" y="170"/>
                  </a:cubicBezTo>
                  <a:cubicBezTo>
                    <a:pt x="3" y="174"/>
                    <a:pt x="3" y="178"/>
                    <a:pt x="2" y="182"/>
                  </a:cubicBezTo>
                  <a:cubicBezTo>
                    <a:pt x="2" y="182"/>
                    <a:pt x="2" y="182"/>
                    <a:pt x="2" y="182"/>
                  </a:cubicBezTo>
                  <a:cubicBezTo>
                    <a:pt x="2" y="183"/>
                    <a:pt x="2" y="183"/>
                    <a:pt x="1" y="183"/>
                  </a:cubicBezTo>
                  <a:close/>
                  <a:moveTo>
                    <a:pt x="18" y="124"/>
                  </a:moveTo>
                  <a:cubicBezTo>
                    <a:pt x="16" y="128"/>
                    <a:pt x="15" y="132"/>
                    <a:pt x="13" y="136"/>
                  </a:cubicBezTo>
                  <a:cubicBezTo>
                    <a:pt x="13" y="136"/>
                    <a:pt x="13" y="136"/>
                    <a:pt x="12" y="136"/>
                  </a:cubicBezTo>
                  <a:cubicBezTo>
                    <a:pt x="12" y="136"/>
                    <a:pt x="12" y="135"/>
                    <a:pt x="12" y="135"/>
                  </a:cubicBezTo>
                  <a:cubicBezTo>
                    <a:pt x="13" y="131"/>
                    <a:pt x="15" y="128"/>
                    <a:pt x="16" y="124"/>
                  </a:cubicBezTo>
                  <a:cubicBezTo>
                    <a:pt x="17" y="123"/>
                    <a:pt x="17" y="123"/>
                    <a:pt x="17" y="123"/>
                  </a:cubicBezTo>
                  <a:cubicBezTo>
                    <a:pt x="18" y="124"/>
                    <a:pt x="18" y="124"/>
                    <a:pt x="18" y="124"/>
                  </a:cubicBezTo>
                  <a:cubicBezTo>
                    <a:pt x="18" y="124"/>
                    <a:pt x="18" y="124"/>
                    <a:pt x="18" y="124"/>
                  </a:cubicBezTo>
                  <a:close/>
                  <a:moveTo>
                    <a:pt x="5" y="159"/>
                  </a:moveTo>
                  <a:cubicBezTo>
                    <a:pt x="5" y="159"/>
                    <a:pt x="5" y="159"/>
                    <a:pt x="5" y="158"/>
                  </a:cubicBezTo>
                  <a:cubicBezTo>
                    <a:pt x="6" y="154"/>
                    <a:pt x="7" y="150"/>
                    <a:pt x="8" y="147"/>
                  </a:cubicBezTo>
                  <a:cubicBezTo>
                    <a:pt x="8" y="146"/>
                    <a:pt x="9" y="146"/>
                    <a:pt x="9" y="146"/>
                  </a:cubicBezTo>
                  <a:cubicBezTo>
                    <a:pt x="9" y="146"/>
                    <a:pt x="10" y="147"/>
                    <a:pt x="10" y="147"/>
                  </a:cubicBezTo>
                  <a:cubicBezTo>
                    <a:pt x="8" y="151"/>
                    <a:pt x="7" y="155"/>
                    <a:pt x="6" y="159"/>
                  </a:cubicBezTo>
                  <a:cubicBezTo>
                    <a:pt x="6" y="159"/>
                    <a:pt x="6" y="159"/>
                    <a:pt x="6" y="159"/>
                  </a:cubicBezTo>
                  <a:cubicBezTo>
                    <a:pt x="6" y="159"/>
                    <a:pt x="6" y="159"/>
                    <a:pt x="5" y="159"/>
                  </a:cubicBezTo>
                  <a:close/>
                </a:path>
              </a:pathLst>
            </a:custGeom>
            <a:solidFill>
              <a:schemeClr val="bg1"/>
            </a:solidFill>
            <a:ln w="14288" cap="flat">
              <a:solidFill>
                <a:schemeClr val="bg1">
                  <a:lumMod val="75000"/>
                </a:schemeClr>
              </a:solidFill>
              <a:prstDash val="solid"/>
              <a:miter lim="800000"/>
            </a:ln>
          </p:spPr>
          <p:txBody>
            <a:bodyPr vert="horz" wrap="square" lIns="91440" tIns="45720" rIns="91440" bIns="45720" numCol="1" anchor="t" anchorCtr="0" compatLnSpc="1"/>
            <a:lstStyle/>
            <a:p>
              <a:endParaRPr lang="zh-CN" altLang="en-US" sz="2400"/>
            </a:p>
          </p:txBody>
        </p:sp>
        <p:sp>
          <p:nvSpPr>
            <p:cNvPr id="142" name="Oval 2591"/>
            <p:cNvSpPr>
              <a:spLocks noChangeArrowheads="1"/>
            </p:cNvSpPr>
            <p:nvPr/>
          </p:nvSpPr>
          <p:spPr bwMode="auto">
            <a:xfrm>
              <a:off x="2832259" y="2739107"/>
              <a:ext cx="1346326" cy="1421197"/>
            </a:xfrm>
            <a:prstGeom prst="ellipse">
              <a:avLst/>
            </a:prstGeom>
            <a:gradFill>
              <a:gsLst>
                <a:gs pos="0">
                  <a:schemeClr val="bg1">
                    <a:alpha val="15000"/>
                  </a:schemeClr>
                </a:gs>
                <a:gs pos="100000">
                  <a:schemeClr val="bg1">
                    <a:lumMod val="95000"/>
                    <a:alpha val="0"/>
                  </a:schemeClr>
                </a:gs>
              </a:gsLst>
              <a:path path="circle">
                <a:fillToRect l="50000" t="50000" r="50000" b="50000"/>
              </a:path>
            </a:gradFill>
            <a:ln>
              <a:noFill/>
            </a:ln>
          </p:spPr>
          <p:txBody>
            <a:bodyPr vert="horz" wrap="square" lIns="91440" tIns="45720" rIns="91440" bIns="45720" numCol="1" anchor="t" anchorCtr="0" compatLnSpc="1"/>
            <a:lstStyle/>
            <a:p>
              <a:endParaRPr lang="zh-CN" altLang="en-US" sz="2400"/>
            </a:p>
          </p:txBody>
        </p:sp>
        <p:sp>
          <p:nvSpPr>
            <p:cNvPr id="143" name="Freeform 2610"/>
            <p:cNvSpPr/>
            <p:nvPr/>
          </p:nvSpPr>
          <p:spPr bwMode="auto">
            <a:xfrm>
              <a:off x="3261449" y="3410971"/>
              <a:ext cx="349854" cy="884845"/>
            </a:xfrm>
            <a:custGeom>
              <a:avLst/>
              <a:gdLst>
                <a:gd name="T0" fmla="*/ 127 w 257"/>
                <a:gd name="T1" fmla="*/ 0 h 650"/>
                <a:gd name="T2" fmla="*/ 0 w 257"/>
                <a:gd name="T3" fmla="*/ 118 h 650"/>
                <a:gd name="T4" fmla="*/ 63 w 257"/>
                <a:gd name="T5" fmla="*/ 175 h 650"/>
                <a:gd name="T6" fmla="*/ 122 w 257"/>
                <a:gd name="T7" fmla="*/ 120 h 650"/>
                <a:gd name="T8" fmla="*/ 160 w 257"/>
                <a:gd name="T9" fmla="*/ 650 h 650"/>
                <a:gd name="T10" fmla="*/ 257 w 257"/>
                <a:gd name="T11" fmla="*/ 650 h 650"/>
                <a:gd name="T12" fmla="*/ 217 w 257"/>
                <a:gd name="T13" fmla="*/ 2 h 650"/>
                <a:gd name="T14" fmla="*/ 127 w 257"/>
                <a:gd name="T15" fmla="*/ 0 h 6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7" h="650">
                  <a:moveTo>
                    <a:pt x="127" y="0"/>
                  </a:moveTo>
                  <a:lnTo>
                    <a:pt x="0" y="118"/>
                  </a:lnTo>
                  <a:lnTo>
                    <a:pt x="63" y="175"/>
                  </a:lnTo>
                  <a:lnTo>
                    <a:pt x="122" y="120"/>
                  </a:lnTo>
                  <a:lnTo>
                    <a:pt x="160" y="650"/>
                  </a:lnTo>
                  <a:lnTo>
                    <a:pt x="257" y="650"/>
                  </a:lnTo>
                  <a:lnTo>
                    <a:pt x="217" y="2"/>
                  </a:lnTo>
                  <a:lnTo>
                    <a:pt x="127" y="0"/>
                  </a:lnTo>
                  <a:close/>
                </a:path>
              </a:pathLst>
            </a:custGeom>
            <a:solidFill>
              <a:schemeClr val="tx1">
                <a:alpha val="26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sp>
          <p:nvSpPr>
            <p:cNvPr id="144" name="Freeform 2603"/>
            <p:cNvSpPr/>
            <p:nvPr/>
          </p:nvSpPr>
          <p:spPr bwMode="auto">
            <a:xfrm>
              <a:off x="3236314" y="3189149"/>
              <a:ext cx="337602" cy="1106736"/>
            </a:xfrm>
            <a:custGeom>
              <a:avLst/>
              <a:gdLst>
                <a:gd name="T0" fmla="*/ 248 w 248"/>
                <a:gd name="T1" fmla="*/ 3 h 813"/>
                <a:gd name="T2" fmla="*/ 243 w 248"/>
                <a:gd name="T3" fmla="*/ 813 h 813"/>
                <a:gd name="T4" fmla="*/ 132 w 248"/>
                <a:gd name="T5" fmla="*/ 813 h 813"/>
                <a:gd name="T6" fmla="*/ 137 w 248"/>
                <a:gd name="T7" fmla="*/ 152 h 813"/>
                <a:gd name="T8" fmla="*/ 66 w 248"/>
                <a:gd name="T9" fmla="*/ 220 h 813"/>
                <a:gd name="T10" fmla="*/ 0 w 248"/>
                <a:gd name="T11" fmla="*/ 149 h 813"/>
                <a:gd name="T12" fmla="*/ 151 w 248"/>
                <a:gd name="T13" fmla="*/ 0 h 813"/>
                <a:gd name="T14" fmla="*/ 248 w 248"/>
                <a:gd name="T15" fmla="*/ 3 h 8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8" h="813">
                  <a:moveTo>
                    <a:pt x="248" y="3"/>
                  </a:moveTo>
                  <a:lnTo>
                    <a:pt x="243" y="813"/>
                  </a:lnTo>
                  <a:lnTo>
                    <a:pt x="132" y="813"/>
                  </a:lnTo>
                  <a:lnTo>
                    <a:pt x="137" y="152"/>
                  </a:lnTo>
                  <a:lnTo>
                    <a:pt x="66" y="220"/>
                  </a:lnTo>
                  <a:lnTo>
                    <a:pt x="0" y="149"/>
                  </a:lnTo>
                  <a:lnTo>
                    <a:pt x="151" y="0"/>
                  </a:lnTo>
                  <a:lnTo>
                    <a:pt x="248" y="3"/>
                  </a:lnTo>
                  <a:close/>
                </a:path>
              </a:pathLst>
            </a:custGeom>
            <a:solidFill>
              <a:srgbClr val="FFFFFF"/>
            </a:solidFill>
            <a:ln>
              <a:noFill/>
            </a:ln>
            <a:scene3d>
              <a:camera prst="orthographicFront"/>
              <a:lightRig rig="soft" dir="t">
                <a:rot lat="0" lon="0" rev="1800000"/>
              </a:lightRig>
            </a:scene3d>
            <a:sp3d extrusionH="76200" prstMaterial="softEdge">
              <a:bevelT/>
              <a:extrusionClr>
                <a:schemeClr val="bg1"/>
              </a:extrusionClr>
            </a:sp3d>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sz="2400"/>
            </a:p>
          </p:txBody>
        </p:sp>
      </p:grpSp>
      <p:sp>
        <p:nvSpPr>
          <p:cNvPr id="148" name="TextBox 161"/>
          <p:cNvSpPr txBox="1"/>
          <p:nvPr/>
        </p:nvSpPr>
        <p:spPr>
          <a:xfrm>
            <a:off x="3260725" y="4237355"/>
            <a:ext cx="1677670" cy="1014730"/>
          </a:xfrm>
          <a:prstGeom prst="rect">
            <a:avLst/>
          </a:prstGeom>
          <a:noFill/>
        </p:spPr>
        <p:txBody>
          <a:bodyPr wrap="square" rtlCol="0">
            <a:spAutoFit/>
          </a:bodyPr>
          <a:lstStyle/>
          <a:p>
            <a:pPr algn="l"/>
            <a:r>
              <a:rPr lang="zh-CN" altLang="en-US" sz="2000" dirty="0">
                <a:solidFill>
                  <a:schemeClr val="bg1"/>
                </a:solidFill>
                <a:latin typeface="微软雅黑" panose="020B0503020204020204" pitchFamily="34" charset="-122"/>
                <a:ea typeface="微软雅黑" panose="020B0503020204020204" pitchFamily="34" charset="-122"/>
              </a:rPr>
              <a:t>analyzed netizens' attitude</a:t>
            </a:r>
            <a:r>
              <a:rPr lang="en-US" altLang="zh-CN" sz="2000" dirty="0">
                <a:solidFill>
                  <a:schemeClr val="bg1"/>
                </a:solidFill>
                <a:latin typeface="微软雅黑" panose="020B0503020204020204" pitchFamily="34" charset="-122"/>
                <a:ea typeface="微软雅黑" panose="020B0503020204020204" pitchFamily="34" charset="-122"/>
              </a:rPr>
              <a:t>s</a:t>
            </a:r>
          </a:p>
        </p:txBody>
      </p:sp>
      <p:sp>
        <p:nvSpPr>
          <p:cNvPr id="150" name="TextBox 157"/>
          <p:cNvSpPr txBox="1"/>
          <p:nvPr/>
        </p:nvSpPr>
        <p:spPr>
          <a:xfrm>
            <a:off x="3411220" y="2816225"/>
            <a:ext cx="1247140" cy="706755"/>
          </a:xfrm>
          <a:prstGeom prst="rect">
            <a:avLst/>
          </a:prstGeom>
          <a:noFill/>
        </p:spPr>
        <p:txBody>
          <a:bodyPr wrap="square" rtlCol="0">
            <a:spAutoFit/>
          </a:bodyPr>
          <a:lstStyle/>
          <a:p>
            <a:pPr algn="l"/>
            <a:r>
              <a:rPr lang="zh-CN" altLang="en-US" sz="2000" dirty="0">
                <a:solidFill>
                  <a:schemeClr val="bg1"/>
                </a:solidFill>
                <a:latin typeface="微软雅黑" panose="020B0503020204020204" pitchFamily="34" charset="-122"/>
                <a:ea typeface="微软雅黑" panose="020B0503020204020204" pitchFamily="34" charset="-122"/>
              </a:rPr>
              <a:t>built the model</a:t>
            </a:r>
          </a:p>
        </p:txBody>
      </p:sp>
      <p:sp>
        <p:nvSpPr>
          <p:cNvPr id="151" name="Freeform 50"/>
          <p:cNvSpPr>
            <a:spLocks noEditPoints="1"/>
          </p:cNvSpPr>
          <p:nvPr/>
        </p:nvSpPr>
        <p:spPr bwMode="auto">
          <a:xfrm>
            <a:off x="6831572" y="2327252"/>
            <a:ext cx="774289" cy="526991"/>
          </a:xfrm>
          <a:custGeom>
            <a:avLst/>
            <a:gdLst>
              <a:gd name="T0" fmla="*/ 24 w 150"/>
              <a:gd name="T1" fmla="*/ 77 h 102"/>
              <a:gd name="T2" fmla="*/ 60 w 150"/>
              <a:gd name="T3" fmla="*/ 81 h 102"/>
              <a:gd name="T4" fmla="*/ 60 w 150"/>
              <a:gd name="T5" fmla="*/ 55 h 102"/>
              <a:gd name="T6" fmla="*/ 24 w 150"/>
              <a:gd name="T7" fmla="*/ 58 h 102"/>
              <a:gd name="T8" fmla="*/ 60 w 150"/>
              <a:gd name="T9" fmla="*/ 55 h 102"/>
              <a:gd name="T10" fmla="*/ 24 w 150"/>
              <a:gd name="T11" fmla="*/ 66 h 102"/>
              <a:gd name="T12" fmla="*/ 60 w 150"/>
              <a:gd name="T13" fmla="*/ 70 h 102"/>
              <a:gd name="T14" fmla="*/ 60 w 150"/>
              <a:gd name="T15" fmla="*/ 24 h 102"/>
              <a:gd name="T16" fmla="*/ 24 w 150"/>
              <a:gd name="T17" fmla="*/ 45 h 102"/>
              <a:gd name="T18" fmla="*/ 60 w 150"/>
              <a:gd name="T19" fmla="*/ 24 h 102"/>
              <a:gd name="T20" fmla="*/ 71 w 150"/>
              <a:gd name="T21" fmla="*/ 0 h 102"/>
              <a:gd name="T22" fmla="*/ 0 w 150"/>
              <a:gd name="T23" fmla="*/ 0 h 102"/>
              <a:gd name="T24" fmla="*/ 80 w 150"/>
              <a:gd name="T25" fmla="*/ 102 h 102"/>
              <a:gd name="T26" fmla="*/ 150 w 150"/>
              <a:gd name="T27" fmla="*/ 102 h 102"/>
              <a:gd name="T28" fmla="*/ 117 w 150"/>
              <a:gd name="T29" fmla="*/ 0 h 102"/>
              <a:gd name="T30" fmla="*/ 10 w 150"/>
              <a:gd name="T31" fmla="*/ 92 h 102"/>
              <a:gd name="T32" fmla="*/ 70 w 150"/>
              <a:gd name="T33" fmla="*/ 10 h 102"/>
              <a:gd name="T34" fmla="*/ 141 w 150"/>
              <a:gd name="T35" fmla="*/ 92 h 102"/>
              <a:gd name="T36" fmla="*/ 80 w 150"/>
              <a:gd name="T37" fmla="*/ 10 h 102"/>
              <a:gd name="T38" fmla="*/ 113 w 150"/>
              <a:gd name="T39" fmla="*/ 23 h 102"/>
              <a:gd name="T40" fmla="*/ 140 w 150"/>
              <a:gd name="T41" fmla="*/ 38 h 102"/>
              <a:gd name="T42" fmla="*/ 141 w 150"/>
              <a:gd name="T43" fmla="*/ 92 h 102"/>
              <a:gd name="T44" fmla="*/ 128 w 150"/>
              <a:gd name="T45" fmla="*/ 58 h 102"/>
              <a:gd name="T46" fmla="*/ 93 w 150"/>
              <a:gd name="T47" fmla="*/ 55 h 102"/>
              <a:gd name="T48" fmla="*/ 93 w 150"/>
              <a:gd name="T49" fmla="*/ 70 h 102"/>
              <a:gd name="T50" fmla="*/ 128 w 150"/>
              <a:gd name="T51" fmla="*/ 66 h 102"/>
              <a:gd name="T52" fmla="*/ 93 w 150"/>
              <a:gd name="T53" fmla="*/ 70 h 102"/>
              <a:gd name="T54" fmla="*/ 93 w 150"/>
              <a:gd name="T55" fmla="*/ 43 h 102"/>
              <a:gd name="T56" fmla="*/ 109 w 150"/>
              <a:gd name="T57" fmla="*/ 46 h 102"/>
              <a:gd name="T58" fmla="*/ 93 w 150"/>
              <a:gd name="T59" fmla="*/ 81 h 102"/>
              <a:gd name="T60" fmla="*/ 128 w 150"/>
              <a:gd name="T61" fmla="*/ 77 h 102"/>
              <a:gd name="T62" fmla="*/ 93 w 150"/>
              <a:gd name="T63" fmla="*/ 8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02">
                <a:moveTo>
                  <a:pt x="60" y="77"/>
                </a:moveTo>
                <a:cubicBezTo>
                  <a:pt x="24" y="77"/>
                  <a:pt x="24" y="77"/>
                  <a:pt x="24" y="77"/>
                </a:cubicBezTo>
                <a:cubicBezTo>
                  <a:pt x="24" y="81"/>
                  <a:pt x="24" y="81"/>
                  <a:pt x="24" y="81"/>
                </a:cubicBezTo>
                <a:cubicBezTo>
                  <a:pt x="60" y="81"/>
                  <a:pt x="60" y="81"/>
                  <a:pt x="60" y="81"/>
                </a:cubicBezTo>
                <a:lnTo>
                  <a:pt x="60" y="77"/>
                </a:lnTo>
                <a:close/>
                <a:moveTo>
                  <a:pt x="60" y="55"/>
                </a:moveTo>
                <a:cubicBezTo>
                  <a:pt x="24" y="55"/>
                  <a:pt x="24" y="55"/>
                  <a:pt x="24" y="55"/>
                </a:cubicBezTo>
                <a:cubicBezTo>
                  <a:pt x="24" y="58"/>
                  <a:pt x="24" y="58"/>
                  <a:pt x="24" y="58"/>
                </a:cubicBezTo>
                <a:cubicBezTo>
                  <a:pt x="60" y="58"/>
                  <a:pt x="60" y="58"/>
                  <a:pt x="60" y="58"/>
                </a:cubicBezTo>
                <a:lnTo>
                  <a:pt x="60" y="55"/>
                </a:lnTo>
                <a:close/>
                <a:moveTo>
                  <a:pt x="60" y="66"/>
                </a:moveTo>
                <a:cubicBezTo>
                  <a:pt x="24" y="66"/>
                  <a:pt x="24" y="66"/>
                  <a:pt x="24" y="66"/>
                </a:cubicBezTo>
                <a:cubicBezTo>
                  <a:pt x="24" y="70"/>
                  <a:pt x="24" y="70"/>
                  <a:pt x="24" y="70"/>
                </a:cubicBezTo>
                <a:cubicBezTo>
                  <a:pt x="60" y="70"/>
                  <a:pt x="60" y="70"/>
                  <a:pt x="60" y="70"/>
                </a:cubicBezTo>
                <a:lnTo>
                  <a:pt x="60" y="66"/>
                </a:lnTo>
                <a:close/>
                <a:moveTo>
                  <a:pt x="60" y="24"/>
                </a:moveTo>
                <a:cubicBezTo>
                  <a:pt x="24" y="24"/>
                  <a:pt x="24" y="24"/>
                  <a:pt x="24" y="24"/>
                </a:cubicBezTo>
                <a:cubicBezTo>
                  <a:pt x="24" y="45"/>
                  <a:pt x="24" y="45"/>
                  <a:pt x="24" y="45"/>
                </a:cubicBezTo>
                <a:cubicBezTo>
                  <a:pt x="60" y="45"/>
                  <a:pt x="60" y="45"/>
                  <a:pt x="60" y="45"/>
                </a:cubicBezTo>
                <a:lnTo>
                  <a:pt x="60" y="24"/>
                </a:lnTo>
                <a:close/>
                <a:moveTo>
                  <a:pt x="117" y="0"/>
                </a:moveTo>
                <a:cubicBezTo>
                  <a:pt x="71" y="0"/>
                  <a:pt x="71" y="0"/>
                  <a:pt x="71" y="0"/>
                </a:cubicBezTo>
                <a:cubicBezTo>
                  <a:pt x="71" y="0"/>
                  <a:pt x="71" y="0"/>
                  <a:pt x="71" y="0"/>
                </a:cubicBezTo>
                <a:cubicBezTo>
                  <a:pt x="0" y="0"/>
                  <a:pt x="0" y="0"/>
                  <a:pt x="0" y="0"/>
                </a:cubicBezTo>
                <a:cubicBezTo>
                  <a:pt x="0" y="102"/>
                  <a:pt x="0" y="102"/>
                  <a:pt x="0" y="102"/>
                </a:cubicBezTo>
                <a:cubicBezTo>
                  <a:pt x="80" y="102"/>
                  <a:pt x="80" y="102"/>
                  <a:pt x="80" y="102"/>
                </a:cubicBezTo>
                <a:cubicBezTo>
                  <a:pt x="80" y="102"/>
                  <a:pt x="80" y="102"/>
                  <a:pt x="80" y="102"/>
                </a:cubicBezTo>
                <a:cubicBezTo>
                  <a:pt x="150" y="102"/>
                  <a:pt x="150" y="102"/>
                  <a:pt x="150" y="102"/>
                </a:cubicBezTo>
                <a:cubicBezTo>
                  <a:pt x="150" y="34"/>
                  <a:pt x="150" y="34"/>
                  <a:pt x="150" y="34"/>
                </a:cubicBezTo>
                <a:lnTo>
                  <a:pt x="117" y="0"/>
                </a:lnTo>
                <a:close/>
                <a:moveTo>
                  <a:pt x="70" y="92"/>
                </a:moveTo>
                <a:cubicBezTo>
                  <a:pt x="10" y="92"/>
                  <a:pt x="10" y="92"/>
                  <a:pt x="10" y="92"/>
                </a:cubicBezTo>
                <a:cubicBezTo>
                  <a:pt x="10" y="10"/>
                  <a:pt x="10" y="10"/>
                  <a:pt x="10" y="10"/>
                </a:cubicBezTo>
                <a:cubicBezTo>
                  <a:pt x="70" y="10"/>
                  <a:pt x="70" y="10"/>
                  <a:pt x="70" y="10"/>
                </a:cubicBezTo>
                <a:lnTo>
                  <a:pt x="70" y="92"/>
                </a:lnTo>
                <a:close/>
                <a:moveTo>
                  <a:pt x="141" y="92"/>
                </a:moveTo>
                <a:cubicBezTo>
                  <a:pt x="80" y="92"/>
                  <a:pt x="80" y="92"/>
                  <a:pt x="80" y="92"/>
                </a:cubicBezTo>
                <a:cubicBezTo>
                  <a:pt x="80" y="10"/>
                  <a:pt x="80" y="10"/>
                  <a:pt x="80" y="10"/>
                </a:cubicBezTo>
                <a:cubicBezTo>
                  <a:pt x="113" y="10"/>
                  <a:pt x="113" y="10"/>
                  <a:pt x="113" y="10"/>
                </a:cubicBezTo>
                <a:cubicBezTo>
                  <a:pt x="113" y="23"/>
                  <a:pt x="113" y="23"/>
                  <a:pt x="113" y="23"/>
                </a:cubicBezTo>
                <a:cubicBezTo>
                  <a:pt x="113" y="23"/>
                  <a:pt x="112" y="37"/>
                  <a:pt x="123" y="38"/>
                </a:cubicBezTo>
                <a:cubicBezTo>
                  <a:pt x="131" y="38"/>
                  <a:pt x="137" y="38"/>
                  <a:pt x="140" y="38"/>
                </a:cubicBezTo>
                <a:cubicBezTo>
                  <a:pt x="141" y="38"/>
                  <a:pt x="141" y="38"/>
                  <a:pt x="141" y="38"/>
                </a:cubicBezTo>
                <a:lnTo>
                  <a:pt x="141" y="92"/>
                </a:lnTo>
                <a:close/>
                <a:moveTo>
                  <a:pt x="93" y="58"/>
                </a:moveTo>
                <a:cubicBezTo>
                  <a:pt x="128" y="58"/>
                  <a:pt x="128" y="58"/>
                  <a:pt x="128" y="58"/>
                </a:cubicBezTo>
                <a:cubicBezTo>
                  <a:pt x="128" y="55"/>
                  <a:pt x="128" y="55"/>
                  <a:pt x="128" y="55"/>
                </a:cubicBezTo>
                <a:cubicBezTo>
                  <a:pt x="93" y="55"/>
                  <a:pt x="93" y="55"/>
                  <a:pt x="93" y="55"/>
                </a:cubicBezTo>
                <a:lnTo>
                  <a:pt x="93" y="58"/>
                </a:lnTo>
                <a:close/>
                <a:moveTo>
                  <a:pt x="93" y="70"/>
                </a:moveTo>
                <a:cubicBezTo>
                  <a:pt x="128" y="70"/>
                  <a:pt x="128" y="70"/>
                  <a:pt x="128" y="70"/>
                </a:cubicBezTo>
                <a:cubicBezTo>
                  <a:pt x="128" y="66"/>
                  <a:pt x="128" y="66"/>
                  <a:pt x="128" y="66"/>
                </a:cubicBezTo>
                <a:cubicBezTo>
                  <a:pt x="93" y="66"/>
                  <a:pt x="93" y="66"/>
                  <a:pt x="93" y="66"/>
                </a:cubicBezTo>
                <a:lnTo>
                  <a:pt x="93" y="70"/>
                </a:lnTo>
                <a:close/>
                <a:moveTo>
                  <a:pt x="109" y="43"/>
                </a:moveTo>
                <a:cubicBezTo>
                  <a:pt x="93" y="43"/>
                  <a:pt x="93" y="43"/>
                  <a:pt x="93" y="43"/>
                </a:cubicBezTo>
                <a:cubicBezTo>
                  <a:pt x="93" y="46"/>
                  <a:pt x="93" y="46"/>
                  <a:pt x="93" y="46"/>
                </a:cubicBezTo>
                <a:cubicBezTo>
                  <a:pt x="109" y="46"/>
                  <a:pt x="109" y="46"/>
                  <a:pt x="109" y="46"/>
                </a:cubicBezTo>
                <a:lnTo>
                  <a:pt x="109" y="43"/>
                </a:lnTo>
                <a:close/>
                <a:moveTo>
                  <a:pt x="93" y="81"/>
                </a:moveTo>
                <a:cubicBezTo>
                  <a:pt x="128" y="81"/>
                  <a:pt x="128" y="81"/>
                  <a:pt x="128" y="81"/>
                </a:cubicBezTo>
                <a:cubicBezTo>
                  <a:pt x="128" y="77"/>
                  <a:pt x="128" y="77"/>
                  <a:pt x="128" y="77"/>
                </a:cubicBezTo>
                <a:cubicBezTo>
                  <a:pt x="93" y="77"/>
                  <a:pt x="93" y="77"/>
                  <a:pt x="93" y="77"/>
                </a:cubicBezTo>
                <a:lnTo>
                  <a:pt x="93" y="81"/>
                </a:lnTo>
                <a:close/>
              </a:path>
            </a:pathLst>
          </a:custGeom>
          <a:solidFill>
            <a:schemeClr val="accent3"/>
          </a:solidFill>
          <a:ln>
            <a:noFill/>
          </a:ln>
        </p:spPr>
        <p:txBody>
          <a:bodyPr vert="horz" wrap="square" lIns="91440" tIns="45720" rIns="91440" bIns="45720" numCol="1" anchor="t" anchorCtr="0" compatLnSpc="1"/>
          <a:lstStyle/>
          <a:p>
            <a:endParaRPr lang="zh-CN" altLang="en-US" sz="2400"/>
          </a:p>
        </p:txBody>
      </p:sp>
      <p:sp>
        <p:nvSpPr>
          <p:cNvPr id="153" name="Freeform 52"/>
          <p:cNvSpPr>
            <a:spLocks noEditPoints="1"/>
          </p:cNvSpPr>
          <p:nvPr/>
        </p:nvSpPr>
        <p:spPr bwMode="auto">
          <a:xfrm>
            <a:off x="6831426" y="4237640"/>
            <a:ext cx="785224" cy="526991"/>
          </a:xfrm>
          <a:custGeom>
            <a:avLst/>
            <a:gdLst>
              <a:gd name="T0" fmla="*/ 0 w 152"/>
              <a:gd name="T1" fmla="*/ 7 h 102"/>
              <a:gd name="T2" fmla="*/ 0 w 152"/>
              <a:gd name="T3" fmla="*/ 95 h 102"/>
              <a:gd name="T4" fmla="*/ 48 w 152"/>
              <a:gd name="T5" fmla="*/ 39 h 102"/>
              <a:gd name="T6" fmla="*/ 0 w 152"/>
              <a:gd name="T7" fmla="*/ 7 h 102"/>
              <a:gd name="T8" fmla="*/ 151 w 152"/>
              <a:gd name="T9" fmla="*/ 0 h 102"/>
              <a:gd name="T10" fmla="*/ 151 w 152"/>
              <a:gd name="T11" fmla="*/ 0 h 102"/>
              <a:gd name="T12" fmla="*/ 3 w 152"/>
              <a:gd name="T13" fmla="*/ 0 h 102"/>
              <a:gd name="T14" fmla="*/ 78 w 152"/>
              <a:gd name="T15" fmla="*/ 50 h 102"/>
              <a:gd name="T16" fmla="*/ 151 w 152"/>
              <a:gd name="T17" fmla="*/ 0 h 102"/>
              <a:gd name="T18" fmla="*/ 80 w 152"/>
              <a:gd name="T19" fmla="*/ 58 h 102"/>
              <a:gd name="T20" fmla="*/ 80 w 152"/>
              <a:gd name="T21" fmla="*/ 58 h 102"/>
              <a:gd name="T22" fmla="*/ 78 w 152"/>
              <a:gd name="T23" fmla="*/ 58 h 102"/>
              <a:gd name="T24" fmla="*/ 78 w 152"/>
              <a:gd name="T25" fmla="*/ 58 h 102"/>
              <a:gd name="T26" fmla="*/ 78 w 152"/>
              <a:gd name="T27" fmla="*/ 58 h 102"/>
              <a:gd name="T28" fmla="*/ 78 w 152"/>
              <a:gd name="T29" fmla="*/ 58 h 102"/>
              <a:gd name="T30" fmla="*/ 78 w 152"/>
              <a:gd name="T31" fmla="*/ 58 h 102"/>
              <a:gd name="T32" fmla="*/ 76 w 152"/>
              <a:gd name="T33" fmla="*/ 58 h 102"/>
              <a:gd name="T34" fmla="*/ 76 w 152"/>
              <a:gd name="T35" fmla="*/ 58 h 102"/>
              <a:gd name="T36" fmla="*/ 55 w 152"/>
              <a:gd name="T37" fmla="*/ 43 h 102"/>
              <a:gd name="T38" fmla="*/ 4 w 152"/>
              <a:gd name="T39" fmla="*/ 102 h 102"/>
              <a:gd name="T40" fmla="*/ 147 w 152"/>
              <a:gd name="T41" fmla="*/ 102 h 102"/>
              <a:gd name="T42" fmla="*/ 100 w 152"/>
              <a:gd name="T43" fmla="*/ 44 h 102"/>
              <a:gd name="T44" fmla="*/ 80 w 152"/>
              <a:gd name="T45" fmla="*/ 58 h 102"/>
              <a:gd name="T46" fmla="*/ 106 w 152"/>
              <a:gd name="T47" fmla="*/ 40 h 102"/>
              <a:gd name="T48" fmla="*/ 152 w 152"/>
              <a:gd name="T49" fmla="*/ 96 h 102"/>
              <a:gd name="T50" fmla="*/ 152 w 152"/>
              <a:gd name="T51" fmla="*/ 8 h 102"/>
              <a:gd name="T52" fmla="*/ 106 w 152"/>
              <a:gd name="T53" fmla="*/ 4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52" h="102">
                <a:moveTo>
                  <a:pt x="0" y="7"/>
                </a:moveTo>
                <a:cubicBezTo>
                  <a:pt x="0" y="95"/>
                  <a:pt x="0" y="95"/>
                  <a:pt x="0" y="95"/>
                </a:cubicBezTo>
                <a:cubicBezTo>
                  <a:pt x="48" y="39"/>
                  <a:pt x="48" y="39"/>
                  <a:pt x="48" y="39"/>
                </a:cubicBezTo>
                <a:lnTo>
                  <a:pt x="0" y="7"/>
                </a:lnTo>
                <a:close/>
                <a:moveTo>
                  <a:pt x="151" y="0"/>
                </a:moveTo>
                <a:cubicBezTo>
                  <a:pt x="151" y="0"/>
                  <a:pt x="151" y="0"/>
                  <a:pt x="151" y="0"/>
                </a:cubicBezTo>
                <a:cubicBezTo>
                  <a:pt x="3" y="0"/>
                  <a:pt x="3" y="0"/>
                  <a:pt x="3" y="0"/>
                </a:cubicBezTo>
                <a:cubicBezTo>
                  <a:pt x="78" y="50"/>
                  <a:pt x="78" y="50"/>
                  <a:pt x="78" y="50"/>
                </a:cubicBezTo>
                <a:lnTo>
                  <a:pt x="151" y="0"/>
                </a:lnTo>
                <a:close/>
                <a:moveTo>
                  <a:pt x="80" y="58"/>
                </a:moveTo>
                <a:cubicBezTo>
                  <a:pt x="80" y="58"/>
                  <a:pt x="80" y="58"/>
                  <a:pt x="80" y="58"/>
                </a:cubicBezTo>
                <a:cubicBezTo>
                  <a:pt x="79" y="58"/>
                  <a:pt x="79" y="58"/>
                  <a:pt x="78" y="58"/>
                </a:cubicBezTo>
                <a:cubicBezTo>
                  <a:pt x="78" y="58"/>
                  <a:pt x="78" y="58"/>
                  <a:pt x="78" y="58"/>
                </a:cubicBezTo>
                <a:cubicBezTo>
                  <a:pt x="78" y="58"/>
                  <a:pt x="78" y="58"/>
                  <a:pt x="78" y="58"/>
                </a:cubicBezTo>
                <a:cubicBezTo>
                  <a:pt x="78" y="58"/>
                  <a:pt x="78" y="58"/>
                  <a:pt x="78" y="58"/>
                </a:cubicBezTo>
                <a:cubicBezTo>
                  <a:pt x="78" y="58"/>
                  <a:pt x="78" y="58"/>
                  <a:pt x="78" y="58"/>
                </a:cubicBezTo>
                <a:cubicBezTo>
                  <a:pt x="77" y="58"/>
                  <a:pt x="77" y="58"/>
                  <a:pt x="76" y="58"/>
                </a:cubicBezTo>
                <a:cubicBezTo>
                  <a:pt x="76" y="58"/>
                  <a:pt x="76" y="58"/>
                  <a:pt x="76" y="58"/>
                </a:cubicBezTo>
                <a:cubicBezTo>
                  <a:pt x="55" y="43"/>
                  <a:pt x="55" y="43"/>
                  <a:pt x="55" y="43"/>
                </a:cubicBezTo>
                <a:cubicBezTo>
                  <a:pt x="4" y="102"/>
                  <a:pt x="4" y="102"/>
                  <a:pt x="4" y="102"/>
                </a:cubicBezTo>
                <a:cubicBezTo>
                  <a:pt x="147" y="102"/>
                  <a:pt x="147" y="102"/>
                  <a:pt x="147" y="102"/>
                </a:cubicBezTo>
                <a:cubicBezTo>
                  <a:pt x="100" y="44"/>
                  <a:pt x="100" y="44"/>
                  <a:pt x="100" y="44"/>
                </a:cubicBezTo>
                <a:lnTo>
                  <a:pt x="80" y="58"/>
                </a:lnTo>
                <a:close/>
                <a:moveTo>
                  <a:pt x="106" y="40"/>
                </a:moveTo>
                <a:cubicBezTo>
                  <a:pt x="152" y="96"/>
                  <a:pt x="152" y="96"/>
                  <a:pt x="152" y="96"/>
                </a:cubicBezTo>
                <a:cubicBezTo>
                  <a:pt x="152" y="8"/>
                  <a:pt x="152" y="8"/>
                  <a:pt x="152" y="8"/>
                </a:cubicBezTo>
                <a:lnTo>
                  <a:pt x="106" y="40"/>
                </a:lnTo>
                <a:close/>
              </a:path>
            </a:pathLst>
          </a:custGeom>
          <a:solidFill>
            <a:schemeClr val="accent2"/>
          </a:solidFill>
          <a:ln>
            <a:noFill/>
          </a:ln>
        </p:spPr>
        <p:txBody>
          <a:bodyPr vert="horz" wrap="square" lIns="91440" tIns="45720" rIns="91440" bIns="45720" numCol="1" anchor="t" anchorCtr="0" compatLnSpc="1"/>
          <a:lstStyle/>
          <a:p>
            <a:endParaRPr lang="zh-CN" altLang="en-US" sz="2400"/>
          </a:p>
        </p:txBody>
      </p:sp>
      <p:sp>
        <p:nvSpPr>
          <p:cNvPr id="155" name="文本框 154"/>
          <p:cNvSpPr txBox="1"/>
          <p:nvPr/>
        </p:nvSpPr>
        <p:spPr>
          <a:xfrm>
            <a:off x="8264109" y="1805492"/>
            <a:ext cx="2809977" cy="1383665"/>
          </a:xfrm>
          <a:prstGeom prst="rect">
            <a:avLst/>
          </a:prstGeom>
          <a:noFill/>
        </p:spPr>
        <p:txBody>
          <a:bodyPr wrap="square" rtlCol="0">
            <a:spAutoFit/>
          </a:bodyPr>
          <a:lstStyle/>
          <a:p>
            <a:r>
              <a:rPr lang="en-US" altLang="zh-CN" sz="1400" b="1" dirty="0">
                <a:solidFill>
                  <a:schemeClr val="tx1">
                    <a:lumMod val="75000"/>
                    <a:lumOff val="25000"/>
                  </a:schemeClr>
                </a:solidFill>
                <a:cs typeface="Arial" panose="020B0604020202090204" pitchFamily="34" charset="0"/>
              </a:rPr>
              <a:t>Our group analyzed netizens' attitudes towards Disney through crawling data: how many people supported it, how many people opposed it, and how many people were neutral.</a:t>
            </a:r>
          </a:p>
        </p:txBody>
      </p:sp>
      <p:sp>
        <p:nvSpPr>
          <p:cNvPr id="156" name="文本框 155"/>
          <p:cNvSpPr txBox="1"/>
          <p:nvPr/>
        </p:nvSpPr>
        <p:spPr>
          <a:xfrm>
            <a:off x="8263593" y="3894356"/>
            <a:ext cx="2809977" cy="2030095"/>
          </a:xfrm>
          <a:prstGeom prst="rect">
            <a:avLst/>
          </a:prstGeom>
          <a:noFill/>
        </p:spPr>
        <p:txBody>
          <a:bodyPr wrap="square" rtlCol="0">
            <a:spAutoFit/>
          </a:bodyPr>
          <a:lstStyle/>
          <a:p>
            <a:r>
              <a:rPr lang="en-US" altLang="zh-CN" sz="1400" b="1" dirty="0">
                <a:solidFill>
                  <a:schemeClr val="tx1">
                    <a:lumMod val="75000"/>
                    <a:lumOff val="25000"/>
                  </a:schemeClr>
                </a:solidFill>
                <a:cs typeface="Arial" panose="020B0604020202090204" pitchFamily="34" charset="0"/>
              </a:rPr>
              <a:t>On the other hand, our team built the model and realized our model to intelligently identify netizens' attitudes published on weibo through the training of crawling data, namely the analysis of public opinions with supervised learning.</a:t>
            </a:r>
          </a:p>
        </p:txBody>
      </p:sp>
      <p:grpSp>
        <p:nvGrpSpPr>
          <p:cNvPr id="157" name="组合 156"/>
          <p:cNvGrpSpPr/>
          <p:nvPr/>
        </p:nvGrpSpPr>
        <p:grpSpPr>
          <a:xfrm>
            <a:off x="-418817" y="-27075"/>
            <a:ext cx="2556356" cy="2296167"/>
            <a:chOff x="-1344978" y="-685187"/>
            <a:chExt cx="6781080" cy="6092478"/>
          </a:xfrm>
        </p:grpSpPr>
        <p:sp>
          <p:nvSpPr>
            <p:cNvPr id="158" name="椭圆 157"/>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9" name="椭圆 158"/>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0" name="椭圆 159"/>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1" name="椭圆 160"/>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2" name="椭圆 161"/>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3" name="椭圆 162"/>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4" name="椭圆 163"/>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5" name="椭圆 164"/>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6" name="椭圆 165"/>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椭圆 166"/>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椭圆 167"/>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椭圆 168"/>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0" name="椭圆 169"/>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71" name="直接连接符 170"/>
          <p:cNvCxnSpPr/>
          <p:nvPr/>
        </p:nvCxnSpPr>
        <p:spPr>
          <a:xfrm>
            <a:off x="2594217" y="804428"/>
            <a:ext cx="8246147"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2" name="平行四边形 171"/>
          <p:cNvSpPr/>
          <p:nvPr/>
        </p:nvSpPr>
        <p:spPr>
          <a:xfrm>
            <a:off x="2159134" y="332774"/>
            <a:ext cx="590705" cy="479165"/>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solidFill>
                  <a:schemeClr val="tx1">
                    <a:lumMod val="75000"/>
                    <a:lumOff val="25000"/>
                  </a:schemeClr>
                </a:solidFill>
              </a:rPr>
              <a:t>1</a:t>
            </a:r>
          </a:p>
        </p:txBody>
      </p:sp>
      <p:sp>
        <p:nvSpPr>
          <p:cNvPr id="173" name="矩形 172"/>
          <p:cNvSpPr/>
          <p:nvPr/>
        </p:nvSpPr>
        <p:spPr>
          <a:xfrm>
            <a:off x="3206993" y="351899"/>
            <a:ext cx="4691777" cy="830997"/>
          </a:xfrm>
          <a:prstGeom prst="rect">
            <a:avLst/>
          </a:prstGeom>
        </p:spPr>
        <p:txBody>
          <a:bodyPr wrap="square">
            <a:spAutoFit/>
          </a:bodyPr>
          <a:lstStyle/>
          <a:p>
            <a:r>
              <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rPr>
              <a:t>Topic &amp; Motivation</a:t>
            </a:r>
          </a:p>
          <a:p>
            <a:endParaRPr lang="en-US" altLang="zh-CN" sz="24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503050405090304" pitchFamily="18" charset="0"/>
            </a:endParaRPr>
          </a:p>
        </p:txBody>
      </p:sp>
    </p:spTree>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173"/>
                                            </p:tgtEl>
                                            <p:attrNameLst>
                                              <p:attrName>style.visibility</p:attrName>
                                            </p:attrNameLst>
                                          </p:cBhvr>
                                          <p:to>
                                            <p:strVal val="visible"/>
                                          </p:to>
                                        </p:set>
                                        <p:anim calcmode="lin" valueType="num" p14:bounceEnd="36000">
                                          <p:cBhvr additive="base">
                                            <p:cTn id="7" dur="500" fill="hold"/>
                                            <p:tgtEl>
                                              <p:spTgt spid="173"/>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1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173"/>
                                            </p:tgtEl>
                                            <p:attrNameLst>
                                              <p:attrName>style.visibility</p:attrName>
                                            </p:attrNameLst>
                                          </p:cBhvr>
                                          <p:to>
                                            <p:strVal val="visible"/>
                                          </p:to>
                                        </p:set>
                                        <p:anim calcmode="lin" valueType="num">
                                          <p:cBhvr additive="base">
                                            <p:cTn id="7" dur="500" fill="hold"/>
                                            <p:tgtEl>
                                              <p:spTgt spid="173"/>
                                            </p:tgtEl>
                                            <p:attrNameLst>
                                              <p:attrName>ppt_x</p:attrName>
                                            </p:attrNameLst>
                                          </p:cBhvr>
                                          <p:tavLst>
                                            <p:tav tm="0">
                                              <p:val>
                                                <p:strVal val="1+#ppt_w/2"/>
                                              </p:val>
                                            </p:tav>
                                            <p:tav tm="100000">
                                              <p:val>
                                                <p:strVal val="#ppt_x"/>
                                              </p:val>
                                            </p:tav>
                                          </p:tavLst>
                                        </p:anim>
                                        <p:anim calcmode="lin" valueType="num">
                                          <p:cBhvr additive="base">
                                            <p:cTn id="8" dur="500" fill="hold"/>
                                            <p:tgtEl>
                                              <p:spTgt spid="17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3" grpId="0"/>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5048017" y="845724"/>
            <a:ext cx="2246073"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3887933" y="1013365"/>
            <a:ext cx="2690657"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a:off x="4259257" y="2729570"/>
            <a:ext cx="1948020"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004820" y="1441624"/>
            <a:ext cx="2607552"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6578589" y="473053"/>
            <a:ext cx="1645036"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3373396" y="2863157"/>
            <a:ext cx="1130533" cy="1130239"/>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868932" y="4503323"/>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7725482" y="4325230"/>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7155624" y="4912257"/>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9489625" y="4570167"/>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8768051" y="6074691"/>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9013540" y="1314992"/>
            <a:ext cx="1657244"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3051200" y="2352147"/>
            <a:ext cx="818081"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376206" y="3104117"/>
            <a:ext cx="446980" cy="4468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136762" y="2457951"/>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569431" y="2863153"/>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3959599" y="3534632"/>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7349535" y="1076999"/>
            <a:ext cx="245484"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9616533" y="3517142"/>
            <a:ext cx="245484"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p:nvPr/>
        </p:nvSpPr>
        <p:spPr>
          <a:xfrm>
            <a:off x="8757275" y="307562"/>
            <a:ext cx="245484"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8511791" y="1687036"/>
            <a:ext cx="490968"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4765038" y="2096798"/>
            <a:ext cx="2665109" cy="26644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600" b="1" dirty="0">
                <a:latin typeface="微软雅黑" panose="020B0503020204020204" pitchFamily="34" charset="-122"/>
                <a:ea typeface="微软雅黑" panose="020B0503020204020204" pitchFamily="34" charset="-122"/>
              </a:rPr>
              <a:t>2</a:t>
            </a:r>
            <a:endParaRPr lang="zh-CN" altLang="en-US" sz="16600" b="1" dirty="0">
              <a:latin typeface="微软雅黑" panose="020B0503020204020204" pitchFamily="34" charset="-122"/>
              <a:ea typeface="微软雅黑" panose="020B0503020204020204" pitchFamily="34" charset="-122"/>
            </a:endParaRPr>
          </a:p>
        </p:txBody>
      </p:sp>
      <p:sp>
        <p:nvSpPr>
          <p:cNvPr id="24" name="矩形 23"/>
          <p:cNvSpPr/>
          <p:nvPr/>
        </p:nvSpPr>
        <p:spPr>
          <a:xfrm>
            <a:off x="3342100" y="4954389"/>
            <a:ext cx="5510986" cy="1077218"/>
          </a:xfrm>
          <a:prstGeom prst="rect">
            <a:avLst/>
          </a:prstGeom>
        </p:spPr>
        <p:txBody>
          <a:bodyPr wrap="square">
            <a:spAutoFit/>
          </a:bodyPr>
          <a:lstStyle/>
          <a:p>
            <a:pPr algn="ctr"/>
            <a:r>
              <a:rPr lang="en-US" altLang="zh-CN" sz="3200" b="1" dirty="0">
                <a:solidFill>
                  <a:schemeClr val="tx1">
                    <a:lumMod val="75000"/>
                    <a:lumOff val="25000"/>
                  </a:schemeClr>
                </a:solidFill>
                <a:latin typeface="微软雅黑" panose="020B0503020204020204" pitchFamily="34" charset="-122"/>
                <a:ea typeface="微软雅黑" panose="020B0503020204020204" pitchFamily="34" charset="-122"/>
                <a:cs typeface="Times New Roman" panose="02020603050405020304" pitchFamily="18" charset="0"/>
              </a:rPr>
              <a:t>Model &amp; Data</a:t>
            </a:r>
          </a:p>
          <a:p>
            <a:pPr algn="ctr"/>
            <a:endParaRPr lang="zh-CN" altLang="en-US" sz="32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45814213"/>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14:bounceEnd="36000">
                                          <p:cBhvr additive="base">
                                            <p:cTn id="7" dur="500" fill="hold"/>
                                            <p:tgtEl>
                                              <p:spTgt spid="24"/>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1+#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3" name="组合 72"/>
          <p:cNvGrpSpPr>
            <a:grpSpLocks noChangeAspect="1"/>
          </p:cNvGrpSpPr>
          <p:nvPr/>
        </p:nvGrpSpPr>
        <p:grpSpPr>
          <a:xfrm>
            <a:off x="5254116" y="2529236"/>
            <a:ext cx="1686957" cy="1799531"/>
            <a:chOff x="2922588" y="6135688"/>
            <a:chExt cx="615950" cy="657225"/>
          </a:xfrm>
          <a:solidFill>
            <a:schemeClr val="tx1">
              <a:lumMod val="75000"/>
              <a:lumOff val="25000"/>
            </a:schemeClr>
          </a:solidFill>
        </p:grpSpPr>
        <p:sp>
          <p:nvSpPr>
            <p:cNvPr id="74" name="Freeform 315"/>
            <p:cNvSpPr>
              <a:spLocks/>
            </p:cNvSpPr>
            <p:nvPr/>
          </p:nvSpPr>
          <p:spPr bwMode="auto">
            <a:xfrm>
              <a:off x="3221038" y="6135688"/>
              <a:ext cx="34925" cy="92075"/>
            </a:xfrm>
            <a:custGeom>
              <a:avLst/>
              <a:gdLst>
                <a:gd name="T0" fmla="*/ 12 w 22"/>
                <a:gd name="T1" fmla="*/ 58 h 58"/>
                <a:gd name="T2" fmla="*/ 12 w 22"/>
                <a:gd name="T3" fmla="*/ 58 h 58"/>
                <a:gd name="T4" fmla="*/ 6 w 22"/>
                <a:gd name="T5" fmla="*/ 58 h 58"/>
                <a:gd name="T6" fmla="*/ 4 w 22"/>
                <a:gd name="T7" fmla="*/ 56 h 58"/>
                <a:gd name="T8" fmla="*/ 2 w 22"/>
                <a:gd name="T9" fmla="*/ 52 h 58"/>
                <a:gd name="T10" fmla="*/ 0 w 22"/>
                <a:gd name="T11" fmla="*/ 48 h 58"/>
                <a:gd name="T12" fmla="*/ 0 w 22"/>
                <a:gd name="T13" fmla="*/ 12 h 58"/>
                <a:gd name="T14" fmla="*/ 0 w 22"/>
                <a:gd name="T15" fmla="*/ 12 h 58"/>
                <a:gd name="T16" fmla="*/ 2 w 22"/>
                <a:gd name="T17" fmla="*/ 8 h 58"/>
                <a:gd name="T18" fmla="*/ 4 w 22"/>
                <a:gd name="T19" fmla="*/ 4 h 58"/>
                <a:gd name="T20" fmla="*/ 6 w 22"/>
                <a:gd name="T21" fmla="*/ 2 h 58"/>
                <a:gd name="T22" fmla="*/ 12 w 22"/>
                <a:gd name="T23" fmla="*/ 0 h 58"/>
                <a:gd name="T24" fmla="*/ 12 w 22"/>
                <a:gd name="T25" fmla="*/ 0 h 58"/>
                <a:gd name="T26" fmla="*/ 16 w 22"/>
                <a:gd name="T27" fmla="*/ 2 h 58"/>
                <a:gd name="T28" fmla="*/ 20 w 22"/>
                <a:gd name="T29" fmla="*/ 4 h 58"/>
                <a:gd name="T30" fmla="*/ 22 w 22"/>
                <a:gd name="T31" fmla="*/ 8 h 58"/>
                <a:gd name="T32" fmla="*/ 22 w 22"/>
                <a:gd name="T33" fmla="*/ 12 h 58"/>
                <a:gd name="T34" fmla="*/ 22 w 22"/>
                <a:gd name="T35" fmla="*/ 48 h 58"/>
                <a:gd name="T36" fmla="*/ 22 w 22"/>
                <a:gd name="T37" fmla="*/ 48 h 58"/>
                <a:gd name="T38" fmla="*/ 22 w 22"/>
                <a:gd name="T39" fmla="*/ 52 h 58"/>
                <a:gd name="T40" fmla="*/ 20 w 22"/>
                <a:gd name="T41" fmla="*/ 56 h 58"/>
                <a:gd name="T42" fmla="*/ 16 w 22"/>
                <a:gd name="T43" fmla="*/ 58 h 58"/>
                <a:gd name="T44" fmla="*/ 12 w 22"/>
                <a:gd name="T45" fmla="*/ 58 h 58"/>
                <a:gd name="T46" fmla="*/ 12 w 22"/>
                <a:gd name="T47" fmla="*/ 58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2" h="58">
                  <a:moveTo>
                    <a:pt x="12" y="58"/>
                  </a:moveTo>
                  <a:lnTo>
                    <a:pt x="12" y="58"/>
                  </a:lnTo>
                  <a:lnTo>
                    <a:pt x="6" y="58"/>
                  </a:lnTo>
                  <a:lnTo>
                    <a:pt x="4" y="56"/>
                  </a:lnTo>
                  <a:lnTo>
                    <a:pt x="2" y="52"/>
                  </a:lnTo>
                  <a:lnTo>
                    <a:pt x="0" y="48"/>
                  </a:lnTo>
                  <a:lnTo>
                    <a:pt x="0" y="12"/>
                  </a:lnTo>
                  <a:lnTo>
                    <a:pt x="0" y="12"/>
                  </a:lnTo>
                  <a:lnTo>
                    <a:pt x="2" y="8"/>
                  </a:lnTo>
                  <a:lnTo>
                    <a:pt x="4" y="4"/>
                  </a:lnTo>
                  <a:lnTo>
                    <a:pt x="6" y="2"/>
                  </a:lnTo>
                  <a:lnTo>
                    <a:pt x="12" y="0"/>
                  </a:lnTo>
                  <a:lnTo>
                    <a:pt x="12" y="0"/>
                  </a:lnTo>
                  <a:lnTo>
                    <a:pt x="16" y="2"/>
                  </a:lnTo>
                  <a:lnTo>
                    <a:pt x="20" y="4"/>
                  </a:lnTo>
                  <a:lnTo>
                    <a:pt x="22" y="8"/>
                  </a:lnTo>
                  <a:lnTo>
                    <a:pt x="22" y="12"/>
                  </a:lnTo>
                  <a:lnTo>
                    <a:pt x="22" y="48"/>
                  </a:lnTo>
                  <a:lnTo>
                    <a:pt x="22" y="48"/>
                  </a:lnTo>
                  <a:lnTo>
                    <a:pt x="22" y="52"/>
                  </a:lnTo>
                  <a:lnTo>
                    <a:pt x="20" y="56"/>
                  </a:lnTo>
                  <a:lnTo>
                    <a:pt x="16" y="58"/>
                  </a:lnTo>
                  <a:lnTo>
                    <a:pt x="12" y="58"/>
                  </a:lnTo>
                  <a:lnTo>
                    <a:pt x="12" y="5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75" name="Freeform 316"/>
            <p:cNvSpPr>
              <a:spLocks/>
            </p:cNvSpPr>
            <p:nvPr/>
          </p:nvSpPr>
          <p:spPr bwMode="auto">
            <a:xfrm>
              <a:off x="3074988" y="6170613"/>
              <a:ext cx="63500" cy="85725"/>
            </a:xfrm>
            <a:custGeom>
              <a:avLst/>
              <a:gdLst>
                <a:gd name="T0" fmla="*/ 30 w 40"/>
                <a:gd name="T1" fmla="*/ 54 h 54"/>
                <a:gd name="T2" fmla="*/ 30 w 40"/>
                <a:gd name="T3" fmla="*/ 54 h 54"/>
                <a:gd name="T4" fmla="*/ 24 w 40"/>
                <a:gd name="T5" fmla="*/ 52 h 54"/>
                <a:gd name="T6" fmla="*/ 20 w 40"/>
                <a:gd name="T7" fmla="*/ 48 h 54"/>
                <a:gd name="T8" fmla="*/ 2 w 40"/>
                <a:gd name="T9" fmla="*/ 18 h 54"/>
                <a:gd name="T10" fmla="*/ 2 w 40"/>
                <a:gd name="T11" fmla="*/ 18 h 54"/>
                <a:gd name="T12" fmla="*/ 0 w 40"/>
                <a:gd name="T13" fmla="*/ 12 h 54"/>
                <a:gd name="T14" fmla="*/ 0 w 40"/>
                <a:gd name="T15" fmla="*/ 8 h 54"/>
                <a:gd name="T16" fmla="*/ 2 w 40"/>
                <a:gd name="T17" fmla="*/ 4 h 54"/>
                <a:gd name="T18" fmla="*/ 6 w 40"/>
                <a:gd name="T19" fmla="*/ 2 h 54"/>
                <a:gd name="T20" fmla="*/ 6 w 40"/>
                <a:gd name="T21" fmla="*/ 2 h 54"/>
                <a:gd name="T22" fmla="*/ 10 w 40"/>
                <a:gd name="T23" fmla="*/ 0 h 54"/>
                <a:gd name="T24" fmla="*/ 14 w 40"/>
                <a:gd name="T25" fmla="*/ 0 h 54"/>
                <a:gd name="T26" fmla="*/ 18 w 40"/>
                <a:gd name="T27" fmla="*/ 2 h 54"/>
                <a:gd name="T28" fmla="*/ 20 w 40"/>
                <a:gd name="T29" fmla="*/ 6 h 54"/>
                <a:gd name="T30" fmla="*/ 38 w 40"/>
                <a:gd name="T31" fmla="*/ 36 h 54"/>
                <a:gd name="T32" fmla="*/ 38 w 40"/>
                <a:gd name="T33" fmla="*/ 36 h 54"/>
                <a:gd name="T34" fmla="*/ 40 w 40"/>
                <a:gd name="T35" fmla="*/ 42 h 54"/>
                <a:gd name="T36" fmla="*/ 40 w 40"/>
                <a:gd name="T37" fmla="*/ 46 h 54"/>
                <a:gd name="T38" fmla="*/ 38 w 40"/>
                <a:gd name="T39" fmla="*/ 50 h 54"/>
                <a:gd name="T40" fmla="*/ 34 w 40"/>
                <a:gd name="T41" fmla="*/ 52 h 54"/>
                <a:gd name="T42" fmla="*/ 34 w 40"/>
                <a:gd name="T43" fmla="*/ 52 h 54"/>
                <a:gd name="T44" fmla="*/ 30 w 40"/>
                <a:gd name="T45" fmla="*/ 54 h 54"/>
                <a:gd name="T46" fmla="*/ 30 w 40"/>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4">
                  <a:moveTo>
                    <a:pt x="30" y="54"/>
                  </a:moveTo>
                  <a:lnTo>
                    <a:pt x="30" y="54"/>
                  </a:lnTo>
                  <a:lnTo>
                    <a:pt x="24" y="52"/>
                  </a:lnTo>
                  <a:lnTo>
                    <a:pt x="20" y="48"/>
                  </a:lnTo>
                  <a:lnTo>
                    <a:pt x="2" y="18"/>
                  </a:lnTo>
                  <a:lnTo>
                    <a:pt x="2" y="18"/>
                  </a:lnTo>
                  <a:lnTo>
                    <a:pt x="0" y="12"/>
                  </a:lnTo>
                  <a:lnTo>
                    <a:pt x="0" y="8"/>
                  </a:lnTo>
                  <a:lnTo>
                    <a:pt x="2" y="4"/>
                  </a:lnTo>
                  <a:lnTo>
                    <a:pt x="6" y="2"/>
                  </a:lnTo>
                  <a:lnTo>
                    <a:pt x="6" y="2"/>
                  </a:lnTo>
                  <a:lnTo>
                    <a:pt x="10" y="0"/>
                  </a:lnTo>
                  <a:lnTo>
                    <a:pt x="14" y="0"/>
                  </a:lnTo>
                  <a:lnTo>
                    <a:pt x="18" y="2"/>
                  </a:lnTo>
                  <a:lnTo>
                    <a:pt x="20" y="6"/>
                  </a:lnTo>
                  <a:lnTo>
                    <a:pt x="38" y="36"/>
                  </a:lnTo>
                  <a:lnTo>
                    <a:pt x="38" y="36"/>
                  </a:lnTo>
                  <a:lnTo>
                    <a:pt x="40" y="42"/>
                  </a:lnTo>
                  <a:lnTo>
                    <a:pt x="40" y="46"/>
                  </a:lnTo>
                  <a:lnTo>
                    <a:pt x="38" y="50"/>
                  </a:lnTo>
                  <a:lnTo>
                    <a:pt x="34" y="52"/>
                  </a:lnTo>
                  <a:lnTo>
                    <a:pt x="34" y="52"/>
                  </a:lnTo>
                  <a:lnTo>
                    <a:pt x="30" y="54"/>
                  </a:lnTo>
                  <a:lnTo>
                    <a:pt x="30"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76" name="Freeform 317"/>
            <p:cNvSpPr>
              <a:spLocks/>
            </p:cNvSpPr>
            <p:nvPr/>
          </p:nvSpPr>
          <p:spPr bwMode="auto">
            <a:xfrm>
              <a:off x="2967038" y="6275388"/>
              <a:ext cx="82550" cy="63500"/>
            </a:xfrm>
            <a:custGeom>
              <a:avLst/>
              <a:gdLst>
                <a:gd name="T0" fmla="*/ 42 w 52"/>
                <a:gd name="T1" fmla="*/ 40 h 40"/>
                <a:gd name="T2" fmla="*/ 42 w 52"/>
                <a:gd name="T3" fmla="*/ 40 h 40"/>
                <a:gd name="T4" fmla="*/ 36 w 52"/>
                <a:gd name="T5" fmla="*/ 38 h 40"/>
                <a:gd name="T6" fmla="*/ 4 w 52"/>
                <a:gd name="T7" fmla="*/ 20 h 40"/>
                <a:gd name="T8" fmla="*/ 4 w 52"/>
                <a:gd name="T9" fmla="*/ 20 h 40"/>
                <a:gd name="T10" fmla="*/ 2 w 52"/>
                <a:gd name="T11" fmla="*/ 16 h 40"/>
                <a:gd name="T12" fmla="*/ 0 w 52"/>
                <a:gd name="T13" fmla="*/ 14 h 40"/>
                <a:gd name="T14" fmla="*/ 0 w 52"/>
                <a:gd name="T15" fmla="*/ 8 h 40"/>
                <a:gd name="T16" fmla="*/ 0 w 52"/>
                <a:gd name="T17" fmla="*/ 4 h 40"/>
                <a:gd name="T18" fmla="*/ 0 w 52"/>
                <a:gd name="T19" fmla="*/ 4 h 40"/>
                <a:gd name="T20" fmla="*/ 4 w 52"/>
                <a:gd name="T21" fmla="*/ 2 h 40"/>
                <a:gd name="T22" fmla="*/ 8 w 52"/>
                <a:gd name="T23" fmla="*/ 0 h 40"/>
                <a:gd name="T24" fmla="*/ 12 w 52"/>
                <a:gd name="T25" fmla="*/ 0 h 40"/>
                <a:gd name="T26" fmla="*/ 16 w 52"/>
                <a:gd name="T27" fmla="*/ 0 h 40"/>
                <a:gd name="T28" fmla="*/ 46 w 52"/>
                <a:gd name="T29" fmla="*/ 18 h 40"/>
                <a:gd name="T30" fmla="*/ 46 w 52"/>
                <a:gd name="T31" fmla="*/ 18 h 40"/>
                <a:gd name="T32" fmla="*/ 50 w 52"/>
                <a:gd name="T33" fmla="*/ 22 h 40"/>
                <a:gd name="T34" fmla="*/ 52 w 52"/>
                <a:gd name="T35" fmla="*/ 26 h 40"/>
                <a:gd name="T36" fmla="*/ 52 w 52"/>
                <a:gd name="T37" fmla="*/ 30 h 40"/>
                <a:gd name="T38" fmla="*/ 50 w 52"/>
                <a:gd name="T39" fmla="*/ 34 h 40"/>
                <a:gd name="T40" fmla="*/ 50 w 52"/>
                <a:gd name="T41" fmla="*/ 34 h 40"/>
                <a:gd name="T42" fmla="*/ 46 w 52"/>
                <a:gd name="T43" fmla="*/ 38 h 40"/>
                <a:gd name="T44" fmla="*/ 42 w 52"/>
                <a:gd name="T45" fmla="*/ 40 h 40"/>
                <a:gd name="T46" fmla="*/ 42 w 52"/>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40">
                  <a:moveTo>
                    <a:pt x="42" y="40"/>
                  </a:moveTo>
                  <a:lnTo>
                    <a:pt x="42" y="40"/>
                  </a:lnTo>
                  <a:lnTo>
                    <a:pt x="36" y="38"/>
                  </a:lnTo>
                  <a:lnTo>
                    <a:pt x="4" y="20"/>
                  </a:lnTo>
                  <a:lnTo>
                    <a:pt x="4" y="20"/>
                  </a:lnTo>
                  <a:lnTo>
                    <a:pt x="2" y="16"/>
                  </a:lnTo>
                  <a:lnTo>
                    <a:pt x="0" y="14"/>
                  </a:lnTo>
                  <a:lnTo>
                    <a:pt x="0" y="8"/>
                  </a:lnTo>
                  <a:lnTo>
                    <a:pt x="0" y="4"/>
                  </a:lnTo>
                  <a:lnTo>
                    <a:pt x="0" y="4"/>
                  </a:lnTo>
                  <a:lnTo>
                    <a:pt x="4" y="2"/>
                  </a:lnTo>
                  <a:lnTo>
                    <a:pt x="8" y="0"/>
                  </a:lnTo>
                  <a:lnTo>
                    <a:pt x="12" y="0"/>
                  </a:lnTo>
                  <a:lnTo>
                    <a:pt x="16" y="0"/>
                  </a:lnTo>
                  <a:lnTo>
                    <a:pt x="46" y="18"/>
                  </a:lnTo>
                  <a:lnTo>
                    <a:pt x="46" y="18"/>
                  </a:lnTo>
                  <a:lnTo>
                    <a:pt x="50" y="22"/>
                  </a:lnTo>
                  <a:lnTo>
                    <a:pt x="52" y="26"/>
                  </a:lnTo>
                  <a:lnTo>
                    <a:pt x="52" y="30"/>
                  </a:lnTo>
                  <a:lnTo>
                    <a:pt x="50" y="34"/>
                  </a:lnTo>
                  <a:lnTo>
                    <a:pt x="50" y="34"/>
                  </a:lnTo>
                  <a:lnTo>
                    <a:pt x="46" y="38"/>
                  </a:lnTo>
                  <a:lnTo>
                    <a:pt x="42" y="40"/>
                  </a:lnTo>
                  <a:lnTo>
                    <a:pt x="4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77" name="Freeform 318"/>
            <p:cNvSpPr>
              <a:spLocks/>
            </p:cNvSpPr>
            <p:nvPr/>
          </p:nvSpPr>
          <p:spPr bwMode="auto">
            <a:xfrm>
              <a:off x="2922588" y="6418263"/>
              <a:ext cx="92075" cy="34925"/>
            </a:xfrm>
            <a:custGeom>
              <a:avLst/>
              <a:gdLst>
                <a:gd name="T0" fmla="*/ 46 w 58"/>
                <a:gd name="T1" fmla="*/ 22 h 22"/>
                <a:gd name="T2" fmla="*/ 12 w 58"/>
                <a:gd name="T3" fmla="*/ 22 h 22"/>
                <a:gd name="T4" fmla="*/ 12 w 58"/>
                <a:gd name="T5" fmla="*/ 22 h 22"/>
                <a:gd name="T6" fmla="*/ 6 w 58"/>
                <a:gd name="T7" fmla="*/ 22 h 22"/>
                <a:gd name="T8" fmla="*/ 4 w 58"/>
                <a:gd name="T9" fmla="*/ 18 h 22"/>
                <a:gd name="T10" fmla="*/ 0 w 58"/>
                <a:gd name="T11" fmla="*/ 16 h 22"/>
                <a:gd name="T12" fmla="*/ 0 w 58"/>
                <a:gd name="T13" fmla="*/ 10 h 22"/>
                <a:gd name="T14" fmla="*/ 0 w 58"/>
                <a:gd name="T15" fmla="*/ 10 h 22"/>
                <a:gd name="T16" fmla="*/ 0 w 58"/>
                <a:gd name="T17" fmla="*/ 6 h 22"/>
                <a:gd name="T18" fmla="*/ 4 w 58"/>
                <a:gd name="T19" fmla="*/ 2 h 22"/>
                <a:gd name="T20" fmla="*/ 6 w 58"/>
                <a:gd name="T21" fmla="*/ 0 h 22"/>
                <a:gd name="T22" fmla="*/ 12 w 58"/>
                <a:gd name="T23" fmla="*/ 0 h 22"/>
                <a:gd name="T24" fmla="*/ 46 w 58"/>
                <a:gd name="T25" fmla="*/ 0 h 22"/>
                <a:gd name="T26" fmla="*/ 46 w 58"/>
                <a:gd name="T27" fmla="*/ 0 h 22"/>
                <a:gd name="T28" fmla="*/ 52 w 58"/>
                <a:gd name="T29" fmla="*/ 0 h 22"/>
                <a:gd name="T30" fmla="*/ 54 w 58"/>
                <a:gd name="T31" fmla="*/ 2 h 22"/>
                <a:gd name="T32" fmla="*/ 58 w 58"/>
                <a:gd name="T33" fmla="*/ 6 h 22"/>
                <a:gd name="T34" fmla="*/ 58 w 58"/>
                <a:gd name="T35" fmla="*/ 10 h 22"/>
                <a:gd name="T36" fmla="*/ 58 w 58"/>
                <a:gd name="T37" fmla="*/ 10 h 22"/>
                <a:gd name="T38" fmla="*/ 58 w 58"/>
                <a:gd name="T39" fmla="*/ 16 h 22"/>
                <a:gd name="T40" fmla="*/ 54 w 58"/>
                <a:gd name="T41" fmla="*/ 18 h 22"/>
                <a:gd name="T42" fmla="*/ 52 w 58"/>
                <a:gd name="T43" fmla="*/ 22 h 22"/>
                <a:gd name="T44" fmla="*/ 46 w 58"/>
                <a:gd name="T45" fmla="*/ 22 h 22"/>
                <a:gd name="T46" fmla="*/ 46 w 58"/>
                <a:gd name="T4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22">
                  <a:moveTo>
                    <a:pt x="46" y="22"/>
                  </a:moveTo>
                  <a:lnTo>
                    <a:pt x="12" y="22"/>
                  </a:lnTo>
                  <a:lnTo>
                    <a:pt x="12" y="22"/>
                  </a:lnTo>
                  <a:lnTo>
                    <a:pt x="6" y="22"/>
                  </a:lnTo>
                  <a:lnTo>
                    <a:pt x="4" y="18"/>
                  </a:lnTo>
                  <a:lnTo>
                    <a:pt x="0" y="16"/>
                  </a:lnTo>
                  <a:lnTo>
                    <a:pt x="0" y="10"/>
                  </a:lnTo>
                  <a:lnTo>
                    <a:pt x="0" y="10"/>
                  </a:lnTo>
                  <a:lnTo>
                    <a:pt x="0" y="6"/>
                  </a:lnTo>
                  <a:lnTo>
                    <a:pt x="4" y="2"/>
                  </a:lnTo>
                  <a:lnTo>
                    <a:pt x="6" y="0"/>
                  </a:lnTo>
                  <a:lnTo>
                    <a:pt x="12" y="0"/>
                  </a:lnTo>
                  <a:lnTo>
                    <a:pt x="46" y="0"/>
                  </a:lnTo>
                  <a:lnTo>
                    <a:pt x="46" y="0"/>
                  </a:lnTo>
                  <a:lnTo>
                    <a:pt x="52" y="0"/>
                  </a:lnTo>
                  <a:lnTo>
                    <a:pt x="54" y="2"/>
                  </a:lnTo>
                  <a:lnTo>
                    <a:pt x="58" y="6"/>
                  </a:lnTo>
                  <a:lnTo>
                    <a:pt x="58" y="10"/>
                  </a:lnTo>
                  <a:lnTo>
                    <a:pt x="58" y="10"/>
                  </a:lnTo>
                  <a:lnTo>
                    <a:pt x="58" y="16"/>
                  </a:lnTo>
                  <a:lnTo>
                    <a:pt x="54" y="18"/>
                  </a:lnTo>
                  <a:lnTo>
                    <a:pt x="52" y="22"/>
                  </a:lnTo>
                  <a:lnTo>
                    <a:pt x="46" y="22"/>
                  </a:lnTo>
                  <a:lnTo>
                    <a:pt x="4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78" name="Freeform 319"/>
            <p:cNvSpPr>
              <a:spLocks/>
            </p:cNvSpPr>
            <p:nvPr/>
          </p:nvSpPr>
          <p:spPr bwMode="auto">
            <a:xfrm>
              <a:off x="2957513" y="6535738"/>
              <a:ext cx="82550" cy="63500"/>
            </a:xfrm>
            <a:custGeom>
              <a:avLst/>
              <a:gdLst>
                <a:gd name="T0" fmla="*/ 10 w 52"/>
                <a:gd name="T1" fmla="*/ 40 h 40"/>
                <a:gd name="T2" fmla="*/ 10 w 52"/>
                <a:gd name="T3" fmla="*/ 40 h 40"/>
                <a:gd name="T4" fmla="*/ 6 w 52"/>
                <a:gd name="T5" fmla="*/ 38 h 40"/>
                <a:gd name="T6" fmla="*/ 2 w 52"/>
                <a:gd name="T7" fmla="*/ 34 h 40"/>
                <a:gd name="T8" fmla="*/ 2 w 52"/>
                <a:gd name="T9" fmla="*/ 34 h 40"/>
                <a:gd name="T10" fmla="*/ 0 w 52"/>
                <a:gd name="T11" fmla="*/ 30 h 40"/>
                <a:gd name="T12" fmla="*/ 0 w 52"/>
                <a:gd name="T13" fmla="*/ 26 h 40"/>
                <a:gd name="T14" fmla="*/ 2 w 52"/>
                <a:gd name="T15" fmla="*/ 22 h 40"/>
                <a:gd name="T16" fmla="*/ 6 w 52"/>
                <a:gd name="T17" fmla="*/ 20 h 40"/>
                <a:gd name="T18" fmla="*/ 36 w 52"/>
                <a:gd name="T19" fmla="*/ 2 h 40"/>
                <a:gd name="T20" fmla="*/ 36 w 52"/>
                <a:gd name="T21" fmla="*/ 2 h 40"/>
                <a:gd name="T22" fmla="*/ 40 w 52"/>
                <a:gd name="T23" fmla="*/ 0 h 40"/>
                <a:gd name="T24" fmla="*/ 44 w 52"/>
                <a:gd name="T25" fmla="*/ 0 h 40"/>
                <a:gd name="T26" fmla="*/ 48 w 52"/>
                <a:gd name="T27" fmla="*/ 2 h 40"/>
                <a:gd name="T28" fmla="*/ 52 w 52"/>
                <a:gd name="T29" fmla="*/ 6 h 40"/>
                <a:gd name="T30" fmla="*/ 52 w 52"/>
                <a:gd name="T31" fmla="*/ 6 h 40"/>
                <a:gd name="T32" fmla="*/ 52 w 52"/>
                <a:gd name="T33" fmla="*/ 10 h 40"/>
                <a:gd name="T34" fmla="*/ 52 w 52"/>
                <a:gd name="T35" fmla="*/ 14 h 40"/>
                <a:gd name="T36" fmla="*/ 50 w 52"/>
                <a:gd name="T37" fmla="*/ 18 h 40"/>
                <a:gd name="T38" fmla="*/ 48 w 52"/>
                <a:gd name="T39" fmla="*/ 20 h 40"/>
                <a:gd name="T40" fmla="*/ 16 w 52"/>
                <a:gd name="T41" fmla="*/ 38 h 40"/>
                <a:gd name="T42" fmla="*/ 16 w 52"/>
                <a:gd name="T43" fmla="*/ 38 h 40"/>
                <a:gd name="T44" fmla="*/ 10 w 52"/>
                <a:gd name="T45" fmla="*/ 40 h 40"/>
                <a:gd name="T46" fmla="*/ 10 w 52"/>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 h="40">
                  <a:moveTo>
                    <a:pt x="10" y="40"/>
                  </a:moveTo>
                  <a:lnTo>
                    <a:pt x="10" y="40"/>
                  </a:lnTo>
                  <a:lnTo>
                    <a:pt x="6" y="38"/>
                  </a:lnTo>
                  <a:lnTo>
                    <a:pt x="2" y="34"/>
                  </a:lnTo>
                  <a:lnTo>
                    <a:pt x="2" y="34"/>
                  </a:lnTo>
                  <a:lnTo>
                    <a:pt x="0" y="30"/>
                  </a:lnTo>
                  <a:lnTo>
                    <a:pt x="0" y="26"/>
                  </a:lnTo>
                  <a:lnTo>
                    <a:pt x="2" y="22"/>
                  </a:lnTo>
                  <a:lnTo>
                    <a:pt x="6" y="20"/>
                  </a:lnTo>
                  <a:lnTo>
                    <a:pt x="36" y="2"/>
                  </a:lnTo>
                  <a:lnTo>
                    <a:pt x="36" y="2"/>
                  </a:lnTo>
                  <a:lnTo>
                    <a:pt x="40" y="0"/>
                  </a:lnTo>
                  <a:lnTo>
                    <a:pt x="44" y="0"/>
                  </a:lnTo>
                  <a:lnTo>
                    <a:pt x="48" y="2"/>
                  </a:lnTo>
                  <a:lnTo>
                    <a:pt x="52" y="6"/>
                  </a:lnTo>
                  <a:lnTo>
                    <a:pt x="52" y="6"/>
                  </a:lnTo>
                  <a:lnTo>
                    <a:pt x="52" y="10"/>
                  </a:lnTo>
                  <a:lnTo>
                    <a:pt x="52" y="14"/>
                  </a:lnTo>
                  <a:lnTo>
                    <a:pt x="50" y="18"/>
                  </a:lnTo>
                  <a:lnTo>
                    <a:pt x="48" y="20"/>
                  </a:lnTo>
                  <a:lnTo>
                    <a:pt x="16" y="38"/>
                  </a:lnTo>
                  <a:lnTo>
                    <a:pt x="16" y="38"/>
                  </a:lnTo>
                  <a:lnTo>
                    <a:pt x="10" y="40"/>
                  </a:lnTo>
                  <a:lnTo>
                    <a:pt x="10"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79" name="Freeform 320"/>
            <p:cNvSpPr>
              <a:spLocks/>
            </p:cNvSpPr>
            <p:nvPr/>
          </p:nvSpPr>
          <p:spPr bwMode="auto">
            <a:xfrm>
              <a:off x="3408363" y="6551613"/>
              <a:ext cx="85725" cy="63500"/>
            </a:xfrm>
            <a:custGeom>
              <a:avLst/>
              <a:gdLst>
                <a:gd name="T0" fmla="*/ 42 w 54"/>
                <a:gd name="T1" fmla="*/ 40 h 40"/>
                <a:gd name="T2" fmla="*/ 42 w 54"/>
                <a:gd name="T3" fmla="*/ 40 h 40"/>
                <a:gd name="T4" fmla="*/ 38 w 54"/>
                <a:gd name="T5" fmla="*/ 38 h 40"/>
                <a:gd name="T6" fmla="*/ 6 w 54"/>
                <a:gd name="T7" fmla="*/ 20 h 40"/>
                <a:gd name="T8" fmla="*/ 6 w 54"/>
                <a:gd name="T9" fmla="*/ 20 h 40"/>
                <a:gd name="T10" fmla="*/ 4 w 54"/>
                <a:gd name="T11" fmla="*/ 18 h 40"/>
                <a:gd name="T12" fmla="*/ 2 w 54"/>
                <a:gd name="T13" fmla="*/ 14 h 40"/>
                <a:gd name="T14" fmla="*/ 0 w 54"/>
                <a:gd name="T15" fmla="*/ 10 h 40"/>
                <a:gd name="T16" fmla="*/ 2 w 54"/>
                <a:gd name="T17" fmla="*/ 6 h 40"/>
                <a:gd name="T18" fmla="*/ 2 w 54"/>
                <a:gd name="T19" fmla="*/ 6 h 40"/>
                <a:gd name="T20" fmla="*/ 6 w 54"/>
                <a:gd name="T21" fmla="*/ 2 h 40"/>
                <a:gd name="T22" fmla="*/ 10 w 54"/>
                <a:gd name="T23" fmla="*/ 0 h 40"/>
                <a:gd name="T24" fmla="*/ 14 w 54"/>
                <a:gd name="T25" fmla="*/ 0 h 40"/>
                <a:gd name="T26" fmla="*/ 18 w 54"/>
                <a:gd name="T27" fmla="*/ 2 h 40"/>
                <a:gd name="T28" fmla="*/ 48 w 54"/>
                <a:gd name="T29" fmla="*/ 20 h 40"/>
                <a:gd name="T30" fmla="*/ 48 w 54"/>
                <a:gd name="T31" fmla="*/ 20 h 40"/>
                <a:gd name="T32" fmla="*/ 52 w 54"/>
                <a:gd name="T33" fmla="*/ 22 h 40"/>
                <a:gd name="T34" fmla="*/ 54 w 54"/>
                <a:gd name="T35" fmla="*/ 26 h 40"/>
                <a:gd name="T36" fmla="*/ 54 w 54"/>
                <a:gd name="T37" fmla="*/ 30 h 40"/>
                <a:gd name="T38" fmla="*/ 52 w 54"/>
                <a:gd name="T39" fmla="*/ 34 h 40"/>
                <a:gd name="T40" fmla="*/ 52 w 54"/>
                <a:gd name="T41" fmla="*/ 34 h 40"/>
                <a:gd name="T42" fmla="*/ 48 w 54"/>
                <a:gd name="T43" fmla="*/ 38 h 40"/>
                <a:gd name="T44" fmla="*/ 42 w 54"/>
                <a:gd name="T45" fmla="*/ 40 h 40"/>
                <a:gd name="T46" fmla="*/ 42 w 54"/>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40">
                  <a:moveTo>
                    <a:pt x="42" y="40"/>
                  </a:moveTo>
                  <a:lnTo>
                    <a:pt x="42" y="40"/>
                  </a:lnTo>
                  <a:lnTo>
                    <a:pt x="38" y="38"/>
                  </a:lnTo>
                  <a:lnTo>
                    <a:pt x="6" y="20"/>
                  </a:lnTo>
                  <a:lnTo>
                    <a:pt x="6" y="20"/>
                  </a:lnTo>
                  <a:lnTo>
                    <a:pt x="4" y="18"/>
                  </a:lnTo>
                  <a:lnTo>
                    <a:pt x="2" y="14"/>
                  </a:lnTo>
                  <a:lnTo>
                    <a:pt x="0" y="10"/>
                  </a:lnTo>
                  <a:lnTo>
                    <a:pt x="2" y="6"/>
                  </a:lnTo>
                  <a:lnTo>
                    <a:pt x="2" y="6"/>
                  </a:lnTo>
                  <a:lnTo>
                    <a:pt x="6" y="2"/>
                  </a:lnTo>
                  <a:lnTo>
                    <a:pt x="10" y="0"/>
                  </a:lnTo>
                  <a:lnTo>
                    <a:pt x="14" y="0"/>
                  </a:lnTo>
                  <a:lnTo>
                    <a:pt x="18" y="2"/>
                  </a:lnTo>
                  <a:lnTo>
                    <a:pt x="48" y="20"/>
                  </a:lnTo>
                  <a:lnTo>
                    <a:pt x="48" y="20"/>
                  </a:lnTo>
                  <a:lnTo>
                    <a:pt x="52" y="22"/>
                  </a:lnTo>
                  <a:lnTo>
                    <a:pt x="54" y="26"/>
                  </a:lnTo>
                  <a:lnTo>
                    <a:pt x="54" y="30"/>
                  </a:lnTo>
                  <a:lnTo>
                    <a:pt x="52" y="34"/>
                  </a:lnTo>
                  <a:lnTo>
                    <a:pt x="52" y="34"/>
                  </a:lnTo>
                  <a:lnTo>
                    <a:pt x="48" y="38"/>
                  </a:lnTo>
                  <a:lnTo>
                    <a:pt x="42" y="40"/>
                  </a:lnTo>
                  <a:lnTo>
                    <a:pt x="4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80" name="Freeform 321"/>
            <p:cNvSpPr>
              <a:spLocks/>
            </p:cNvSpPr>
            <p:nvPr/>
          </p:nvSpPr>
          <p:spPr bwMode="auto">
            <a:xfrm>
              <a:off x="3446463" y="6437313"/>
              <a:ext cx="92075" cy="34925"/>
            </a:xfrm>
            <a:custGeom>
              <a:avLst/>
              <a:gdLst>
                <a:gd name="T0" fmla="*/ 46 w 58"/>
                <a:gd name="T1" fmla="*/ 22 h 22"/>
                <a:gd name="T2" fmla="*/ 10 w 58"/>
                <a:gd name="T3" fmla="*/ 22 h 22"/>
                <a:gd name="T4" fmla="*/ 10 w 58"/>
                <a:gd name="T5" fmla="*/ 22 h 22"/>
                <a:gd name="T6" fmla="*/ 6 w 58"/>
                <a:gd name="T7" fmla="*/ 20 h 22"/>
                <a:gd name="T8" fmla="*/ 2 w 58"/>
                <a:gd name="T9" fmla="*/ 18 h 22"/>
                <a:gd name="T10" fmla="*/ 0 w 58"/>
                <a:gd name="T11" fmla="*/ 14 h 22"/>
                <a:gd name="T12" fmla="*/ 0 w 58"/>
                <a:gd name="T13" fmla="*/ 10 h 22"/>
                <a:gd name="T14" fmla="*/ 0 w 58"/>
                <a:gd name="T15" fmla="*/ 10 h 22"/>
                <a:gd name="T16" fmla="*/ 0 w 58"/>
                <a:gd name="T17" fmla="*/ 6 h 22"/>
                <a:gd name="T18" fmla="*/ 2 w 58"/>
                <a:gd name="T19" fmla="*/ 2 h 22"/>
                <a:gd name="T20" fmla="*/ 6 w 58"/>
                <a:gd name="T21" fmla="*/ 0 h 22"/>
                <a:gd name="T22" fmla="*/ 10 w 58"/>
                <a:gd name="T23" fmla="*/ 0 h 22"/>
                <a:gd name="T24" fmla="*/ 46 w 58"/>
                <a:gd name="T25" fmla="*/ 0 h 22"/>
                <a:gd name="T26" fmla="*/ 46 w 58"/>
                <a:gd name="T27" fmla="*/ 0 h 22"/>
                <a:gd name="T28" fmla="*/ 50 w 58"/>
                <a:gd name="T29" fmla="*/ 0 h 22"/>
                <a:gd name="T30" fmla="*/ 54 w 58"/>
                <a:gd name="T31" fmla="*/ 2 h 22"/>
                <a:gd name="T32" fmla="*/ 56 w 58"/>
                <a:gd name="T33" fmla="*/ 6 h 22"/>
                <a:gd name="T34" fmla="*/ 58 w 58"/>
                <a:gd name="T35" fmla="*/ 10 h 22"/>
                <a:gd name="T36" fmla="*/ 58 w 58"/>
                <a:gd name="T37" fmla="*/ 10 h 22"/>
                <a:gd name="T38" fmla="*/ 56 w 58"/>
                <a:gd name="T39" fmla="*/ 14 h 22"/>
                <a:gd name="T40" fmla="*/ 54 w 58"/>
                <a:gd name="T41" fmla="*/ 18 h 22"/>
                <a:gd name="T42" fmla="*/ 50 w 58"/>
                <a:gd name="T43" fmla="*/ 20 h 22"/>
                <a:gd name="T44" fmla="*/ 46 w 58"/>
                <a:gd name="T45" fmla="*/ 22 h 22"/>
                <a:gd name="T46" fmla="*/ 46 w 58"/>
                <a:gd name="T4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8" h="22">
                  <a:moveTo>
                    <a:pt x="46" y="22"/>
                  </a:moveTo>
                  <a:lnTo>
                    <a:pt x="10" y="22"/>
                  </a:lnTo>
                  <a:lnTo>
                    <a:pt x="10" y="22"/>
                  </a:lnTo>
                  <a:lnTo>
                    <a:pt x="6" y="20"/>
                  </a:lnTo>
                  <a:lnTo>
                    <a:pt x="2" y="18"/>
                  </a:lnTo>
                  <a:lnTo>
                    <a:pt x="0" y="14"/>
                  </a:lnTo>
                  <a:lnTo>
                    <a:pt x="0" y="10"/>
                  </a:lnTo>
                  <a:lnTo>
                    <a:pt x="0" y="10"/>
                  </a:lnTo>
                  <a:lnTo>
                    <a:pt x="0" y="6"/>
                  </a:lnTo>
                  <a:lnTo>
                    <a:pt x="2" y="2"/>
                  </a:lnTo>
                  <a:lnTo>
                    <a:pt x="6" y="0"/>
                  </a:lnTo>
                  <a:lnTo>
                    <a:pt x="10" y="0"/>
                  </a:lnTo>
                  <a:lnTo>
                    <a:pt x="46" y="0"/>
                  </a:lnTo>
                  <a:lnTo>
                    <a:pt x="46" y="0"/>
                  </a:lnTo>
                  <a:lnTo>
                    <a:pt x="50" y="0"/>
                  </a:lnTo>
                  <a:lnTo>
                    <a:pt x="54" y="2"/>
                  </a:lnTo>
                  <a:lnTo>
                    <a:pt x="56" y="6"/>
                  </a:lnTo>
                  <a:lnTo>
                    <a:pt x="58" y="10"/>
                  </a:lnTo>
                  <a:lnTo>
                    <a:pt x="58" y="10"/>
                  </a:lnTo>
                  <a:lnTo>
                    <a:pt x="56" y="14"/>
                  </a:lnTo>
                  <a:lnTo>
                    <a:pt x="54" y="18"/>
                  </a:lnTo>
                  <a:lnTo>
                    <a:pt x="50" y="20"/>
                  </a:lnTo>
                  <a:lnTo>
                    <a:pt x="46" y="22"/>
                  </a:lnTo>
                  <a:lnTo>
                    <a:pt x="46"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81" name="Freeform 322"/>
            <p:cNvSpPr>
              <a:spLocks/>
            </p:cNvSpPr>
            <p:nvPr/>
          </p:nvSpPr>
          <p:spPr bwMode="auto">
            <a:xfrm>
              <a:off x="3417888" y="6291263"/>
              <a:ext cx="85725" cy="63500"/>
            </a:xfrm>
            <a:custGeom>
              <a:avLst/>
              <a:gdLst>
                <a:gd name="T0" fmla="*/ 12 w 54"/>
                <a:gd name="T1" fmla="*/ 40 h 40"/>
                <a:gd name="T2" fmla="*/ 12 w 54"/>
                <a:gd name="T3" fmla="*/ 40 h 40"/>
                <a:gd name="T4" fmla="*/ 6 w 54"/>
                <a:gd name="T5" fmla="*/ 38 h 40"/>
                <a:gd name="T6" fmla="*/ 2 w 54"/>
                <a:gd name="T7" fmla="*/ 34 h 40"/>
                <a:gd name="T8" fmla="*/ 2 w 54"/>
                <a:gd name="T9" fmla="*/ 34 h 40"/>
                <a:gd name="T10" fmla="*/ 0 w 54"/>
                <a:gd name="T11" fmla="*/ 30 h 40"/>
                <a:gd name="T12" fmla="*/ 0 w 54"/>
                <a:gd name="T13" fmla="*/ 26 h 40"/>
                <a:gd name="T14" fmla="*/ 2 w 54"/>
                <a:gd name="T15" fmla="*/ 22 h 40"/>
                <a:gd name="T16" fmla="*/ 6 w 54"/>
                <a:gd name="T17" fmla="*/ 18 h 40"/>
                <a:gd name="T18" fmla="*/ 38 w 54"/>
                <a:gd name="T19" fmla="*/ 0 h 40"/>
                <a:gd name="T20" fmla="*/ 38 w 54"/>
                <a:gd name="T21" fmla="*/ 0 h 40"/>
                <a:gd name="T22" fmla="*/ 42 w 54"/>
                <a:gd name="T23" fmla="*/ 0 h 40"/>
                <a:gd name="T24" fmla="*/ 46 w 54"/>
                <a:gd name="T25" fmla="*/ 0 h 40"/>
                <a:gd name="T26" fmla="*/ 50 w 54"/>
                <a:gd name="T27" fmla="*/ 2 h 40"/>
                <a:gd name="T28" fmla="*/ 52 w 54"/>
                <a:gd name="T29" fmla="*/ 4 h 40"/>
                <a:gd name="T30" fmla="*/ 52 w 54"/>
                <a:gd name="T31" fmla="*/ 4 h 40"/>
                <a:gd name="T32" fmla="*/ 54 w 54"/>
                <a:gd name="T33" fmla="*/ 8 h 40"/>
                <a:gd name="T34" fmla="*/ 54 w 54"/>
                <a:gd name="T35" fmla="*/ 12 h 40"/>
                <a:gd name="T36" fmla="*/ 52 w 54"/>
                <a:gd name="T37" fmla="*/ 16 h 40"/>
                <a:gd name="T38" fmla="*/ 48 w 54"/>
                <a:gd name="T39" fmla="*/ 20 h 40"/>
                <a:gd name="T40" fmla="*/ 18 w 54"/>
                <a:gd name="T41" fmla="*/ 38 h 40"/>
                <a:gd name="T42" fmla="*/ 18 w 54"/>
                <a:gd name="T43" fmla="*/ 38 h 40"/>
                <a:gd name="T44" fmla="*/ 12 w 54"/>
                <a:gd name="T45" fmla="*/ 40 h 40"/>
                <a:gd name="T46" fmla="*/ 12 w 54"/>
                <a:gd name="T47" fmla="*/ 4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4" h="40">
                  <a:moveTo>
                    <a:pt x="12" y="40"/>
                  </a:moveTo>
                  <a:lnTo>
                    <a:pt x="12" y="40"/>
                  </a:lnTo>
                  <a:lnTo>
                    <a:pt x="6" y="38"/>
                  </a:lnTo>
                  <a:lnTo>
                    <a:pt x="2" y="34"/>
                  </a:lnTo>
                  <a:lnTo>
                    <a:pt x="2" y="34"/>
                  </a:lnTo>
                  <a:lnTo>
                    <a:pt x="0" y="30"/>
                  </a:lnTo>
                  <a:lnTo>
                    <a:pt x="0" y="26"/>
                  </a:lnTo>
                  <a:lnTo>
                    <a:pt x="2" y="22"/>
                  </a:lnTo>
                  <a:lnTo>
                    <a:pt x="6" y="18"/>
                  </a:lnTo>
                  <a:lnTo>
                    <a:pt x="38" y="0"/>
                  </a:lnTo>
                  <a:lnTo>
                    <a:pt x="38" y="0"/>
                  </a:lnTo>
                  <a:lnTo>
                    <a:pt x="42" y="0"/>
                  </a:lnTo>
                  <a:lnTo>
                    <a:pt x="46" y="0"/>
                  </a:lnTo>
                  <a:lnTo>
                    <a:pt x="50" y="2"/>
                  </a:lnTo>
                  <a:lnTo>
                    <a:pt x="52" y="4"/>
                  </a:lnTo>
                  <a:lnTo>
                    <a:pt x="52" y="4"/>
                  </a:lnTo>
                  <a:lnTo>
                    <a:pt x="54" y="8"/>
                  </a:lnTo>
                  <a:lnTo>
                    <a:pt x="54" y="12"/>
                  </a:lnTo>
                  <a:lnTo>
                    <a:pt x="52" y="16"/>
                  </a:lnTo>
                  <a:lnTo>
                    <a:pt x="48" y="20"/>
                  </a:lnTo>
                  <a:lnTo>
                    <a:pt x="18" y="38"/>
                  </a:lnTo>
                  <a:lnTo>
                    <a:pt x="18" y="38"/>
                  </a:lnTo>
                  <a:lnTo>
                    <a:pt x="12" y="40"/>
                  </a:lnTo>
                  <a:lnTo>
                    <a:pt x="12"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82" name="Freeform 323"/>
            <p:cNvSpPr>
              <a:spLocks/>
            </p:cNvSpPr>
            <p:nvPr/>
          </p:nvSpPr>
          <p:spPr bwMode="auto">
            <a:xfrm>
              <a:off x="3335338" y="6180138"/>
              <a:ext cx="63500" cy="85725"/>
            </a:xfrm>
            <a:custGeom>
              <a:avLst/>
              <a:gdLst>
                <a:gd name="T0" fmla="*/ 12 w 40"/>
                <a:gd name="T1" fmla="*/ 54 h 54"/>
                <a:gd name="T2" fmla="*/ 12 w 40"/>
                <a:gd name="T3" fmla="*/ 54 h 54"/>
                <a:gd name="T4" fmla="*/ 6 w 40"/>
                <a:gd name="T5" fmla="*/ 52 h 54"/>
                <a:gd name="T6" fmla="*/ 6 w 40"/>
                <a:gd name="T7" fmla="*/ 52 h 54"/>
                <a:gd name="T8" fmla="*/ 4 w 40"/>
                <a:gd name="T9" fmla="*/ 48 h 54"/>
                <a:gd name="T10" fmla="*/ 2 w 40"/>
                <a:gd name="T11" fmla="*/ 46 h 54"/>
                <a:gd name="T12" fmla="*/ 0 w 40"/>
                <a:gd name="T13" fmla="*/ 40 h 54"/>
                <a:gd name="T14" fmla="*/ 2 w 40"/>
                <a:gd name="T15" fmla="*/ 36 h 54"/>
                <a:gd name="T16" fmla="*/ 20 w 40"/>
                <a:gd name="T17" fmla="*/ 6 h 54"/>
                <a:gd name="T18" fmla="*/ 20 w 40"/>
                <a:gd name="T19" fmla="*/ 6 h 54"/>
                <a:gd name="T20" fmla="*/ 24 w 40"/>
                <a:gd name="T21" fmla="*/ 2 h 54"/>
                <a:gd name="T22" fmla="*/ 26 w 40"/>
                <a:gd name="T23" fmla="*/ 0 h 54"/>
                <a:gd name="T24" fmla="*/ 32 w 40"/>
                <a:gd name="T25" fmla="*/ 0 h 54"/>
                <a:gd name="T26" fmla="*/ 36 w 40"/>
                <a:gd name="T27" fmla="*/ 2 h 54"/>
                <a:gd name="T28" fmla="*/ 36 w 40"/>
                <a:gd name="T29" fmla="*/ 2 h 54"/>
                <a:gd name="T30" fmla="*/ 38 w 40"/>
                <a:gd name="T31" fmla="*/ 4 h 54"/>
                <a:gd name="T32" fmla="*/ 40 w 40"/>
                <a:gd name="T33" fmla="*/ 8 h 54"/>
                <a:gd name="T34" fmla="*/ 40 w 40"/>
                <a:gd name="T35" fmla="*/ 12 h 54"/>
                <a:gd name="T36" fmla="*/ 40 w 40"/>
                <a:gd name="T37" fmla="*/ 16 h 54"/>
                <a:gd name="T38" fmla="*/ 22 w 40"/>
                <a:gd name="T39" fmla="*/ 48 h 54"/>
                <a:gd name="T40" fmla="*/ 22 w 40"/>
                <a:gd name="T41" fmla="*/ 48 h 54"/>
                <a:gd name="T42" fmla="*/ 18 w 40"/>
                <a:gd name="T43" fmla="*/ 52 h 54"/>
                <a:gd name="T44" fmla="*/ 12 w 40"/>
                <a:gd name="T45" fmla="*/ 54 h 54"/>
                <a:gd name="T46" fmla="*/ 12 w 40"/>
                <a:gd name="T47"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0" h="54">
                  <a:moveTo>
                    <a:pt x="12" y="54"/>
                  </a:moveTo>
                  <a:lnTo>
                    <a:pt x="12" y="54"/>
                  </a:lnTo>
                  <a:lnTo>
                    <a:pt x="6" y="52"/>
                  </a:lnTo>
                  <a:lnTo>
                    <a:pt x="6" y="52"/>
                  </a:lnTo>
                  <a:lnTo>
                    <a:pt x="4" y="48"/>
                  </a:lnTo>
                  <a:lnTo>
                    <a:pt x="2" y="46"/>
                  </a:lnTo>
                  <a:lnTo>
                    <a:pt x="0" y="40"/>
                  </a:lnTo>
                  <a:lnTo>
                    <a:pt x="2" y="36"/>
                  </a:lnTo>
                  <a:lnTo>
                    <a:pt x="20" y="6"/>
                  </a:lnTo>
                  <a:lnTo>
                    <a:pt x="20" y="6"/>
                  </a:lnTo>
                  <a:lnTo>
                    <a:pt x="24" y="2"/>
                  </a:lnTo>
                  <a:lnTo>
                    <a:pt x="26" y="0"/>
                  </a:lnTo>
                  <a:lnTo>
                    <a:pt x="32" y="0"/>
                  </a:lnTo>
                  <a:lnTo>
                    <a:pt x="36" y="2"/>
                  </a:lnTo>
                  <a:lnTo>
                    <a:pt x="36" y="2"/>
                  </a:lnTo>
                  <a:lnTo>
                    <a:pt x="38" y="4"/>
                  </a:lnTo>
                  <a:lnTo>
                    <a:pt x="40" y="8"/>
                  </a:lnTo>
                  <a:lnTo>
                    <a:pt x="40" y="12"/>
                  </a:lnTo>
                  <a:lnTo>
                    <a:pt x="40" y="16"/>
                  </a:lnTo>
                  <a:lnTo>
                    <a:pt x="22" y="48"/>
                  </a:lnTo>
                  <a:lnTo>
                    <a:pt x="22" y="48"/>
                  </a:lnTo>
                  <a:lnTo>
                    <a:pt x="18" y="52"/>
                  </a:lnTo>
                  <a:lnTo>
                    <a:pt x="12" y="54"/>
                  </a:lnTo>
                  <a:lnTo>
                    <a:pt x="12"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83" name="Freeform 324"/>
            <p:cNvSpPr>
              <a:spLocks noEditPoints="1"/>
            </p:cNvSpPr>
            <p:nvPr/>
          </p:nvSpPr>
          <p:spPr bwMode="auto">
            <a:xfrm>
              <a:off x="3065463" y="6281738"/>
              <a:ext cx="327025" cy="396875"/>
            </a:xfrm>
            <a:custGeom>
              <a:avLst/>
              <a:gdLst>
                <a:gd name="T0" fmla="*/ 198 w 206"/>
                <a:gd name="T1" fmla="*/ 64 h 250"/>
                <a:gd name="T2" fmla="*/ 144 w 206"/>
                <a:gd name="T3" fmla="*/ 8 h 250"/>
                <a:gd name="T4" fmla="*/ 82 w 206"/>
                <a:gd name="T5" fmla="*/ 2 h 250"/>
                <a:gd name="T6" fmla="*/ 18 w 206"/>
                <a:gd name="T7" fmla="*/ 46 h 250"/>
                <a:gd name="T8" fmla="*/ 0 w 206"/>
                <a:gd name="T9" fmla="*/ 104 h 250"/>
                <a:gd name="T10" fmla="*/ 6 w 206"/>
                <a:gd name="T11" fmla="*/ 142 h 250"/>
                <a:gd name="T12" fmla="*/ 42 w 206"/>
                <a:gd name="T13" fmla="*/ 206 h 250"/>
                <a:gd name="T14" fmla="*/ 48 w 206"/>
                <a:gd name="T15" fmla="*/ 234 h 250"/>
                <a:gd name="T16" fmla="*/ 96 w 206"/>
                <a:gd name="T17" fmla="*/ 250 h 250"/>
                <a:gd name="T18" fmla="*/ 158 w 206"/>
                <a:gd name="T19" fmla="*/ 250 h 250"/>
                <a:gd name="T20" fmla="*/ 164 w 206"/>
                <a:gd name="T21" fmla="*/ 206 h 250"/>
                <a:gd name="T22" fmla="*/ 196 w 206"/>
                <a:gd name="T23" fmla="*/ 154 h 250"/>
                <a:gd name="T24" fmla="*/ 206 w 206"/>
                <a:gd name="T25" fmla="*/ 114 h 250"/>
                <a:gd name="T26" fmla="*/ 90 w 206"/>
                <a:gd name="T27" fmla="*/ 184 h 250"/>
                <a:gd name="T28" fmla="*/ 70 w 206"/>
                <a:gd name="T29" fmla="*/ 142 h 250"/>
                <a:gd name="T30" fmla="*/ 84 w 206"/>
                <a:gd name="T31" fmla="*/ 136 h 250"/>
                <a:gd name="T32" fmla="*/ 100 w 206"/>
                <a:gd name="T33" fmla="*/ 142 h 250"/>
                <a:gd name="T34" fmla="*/ 114 w 206"/>
                <a:gd name="T35" fmla="*/ 136 h 250"/>
                <a:gd name="T36" fmla="*/ 124 w 206"/>
                <a:gd name="T37" fmla="*/ 144 h 250"/>
                <a:gd name="T38" fmla="*/ 110 w 206"/>
                <a:gd name="T39" fmla="*/ 180 h 250"/>
                <a:gd name="T40" fmla="*/ 90 w 206"/>
                <a:gd name="T41" fmla="*/ 234 h 250"/>
                <a:gd name="T42" fmla="*/ 86 w 206"/>
                <a:gd name="T43" fmla="*/ 112 h 250"/>
                <a:gd name="T44" fmla="*/ 88 w 206"/>
                <a:gd name="T45" fmla="*/ 114 h 250"/>
                <a:gd name="T46" fmla="*/ 84 w 206"/>
                <a:gd name="T47" fmla="*/ 124 h 250"/>
                <a:gd name="T48" fmla="*/ 114 w 206"/>
                <a:gd name="T49" fmla="*/ 110 h 250"/>
                <a:gd name="T50" fmla="*/ 116 w 206"/>
                <a:gd name="T51" fmla="*/ 108 h 250"/>
                <a:gd name="T52" fmla="*/ 118 w 206"/>
                <a:gd name="T53" fmla="*/ 114 h 250"/>
                <a:gd name="T54" fmla="*/ 114 w 206"/>
                <a:gd name="T55" fmla="*/ 110 h 250"/>
                <a:gd name="T56" fmla="*/ 188 w 206"/>
                <a:gd name="T57" fmla="*/ 120 h 250"/>
                <a:gd name="T58" fmla="*/ 168 w 206"/>
                <a:gd name="T59" fmla="*/ 170 h 250"/>
                <a:gd name="T60" fmla="*/ 142 w 206"/>
                <a:gd name="T61" fmla="*/ 214 h 250"/>
                <a:gd name="T62" fmla="*/ 122 w 206"/>
                <a:gd name="T63" fmla="*/ 186 h 250"/>
                <a:gd name="T64" fmla="*/ 142 w 206"/>
                <a:gd name="T65" fmla="*/ 130 h 250"/>
                <a:gd name="T66" fmla="*/ 134 w 206"/>
                <a:gd name="T67" fmla="*/ 134 h 250"/>
                <a:gd name="T68" fmla="*/ 122 w 206"/>
                <a:gd name="T69" fmla="*/ 136 h 250"/>
                <a:gd name="T70" fmla="*/ 116 w 206"/>
                <a:gd name="T71" fmla="*/ 130 h 250"/>
                <a:gd name="T72" fmla="*/ 124 w 206"/>
                <a:gd name="T73" fmla="*/ 112 h 250"/>
                <a:gd name="T74" fmla="*/ 116 w 206"/>
                <a:gd name="T75" fmla="*/ 102 h 250"/>
                <a:gd name="T76" fmla="*/ 108 w 206"/>
                <a:gd name="T77" fmla="*/ 108 h 250"/>
                <a:gd name="T78" fmla="*/ 102 w 206"/>
                <a:gd name="T79" fmla="*/ 134 h 250"/>
                <a:gd name="T80" fmla="*/ 92 w 206"/>
                <a:gd name="T81" fmla="*/ 134 h 250"/>
                <a:gd name="T82" fmla="*/ 94 w 206"/>
                <a:gd name="T83" fmla="*/ 114 h 250"/>
                <a:gd name="T84" fmla="*/ 88 w 206"/>
                <a:gd name="T85" fmla="*/ 106 h 250"/>
                <a:gd name="T86" fmla="*/ 78 w 206"/>
                <a:gd name="T87" fmla="*/ 112 h 250"/>
                <a:gd name="T88" fmla="*/ 80 w 206"/>
                <a:gd name="T89" fmla="*/ 130 h 250"/>
                <a:gd name="T90" fmla="*/ 68 w 206"/>
                <a:gd name="T91" fmla="*/ 136 h 250"/>
                <a:gd name="T92" fmla="*/ 60 w 206"/>
                <a:gd name="T93" fmla="*/ 130 h 250"/>
                <a:gd name="T94" fmla="*/ 58 w 206"/>
                <a:gd name="T95" fmla="*/ 130 h 250"/>
                <a:gd name="T96" fmla="*/ 58 w 206"/>
                <a:gd name="T97" fmla="*/ 132 h 250"/>
                <a:gd name="T98" fmla="*/ 54 w 206"/>
                <a:gd name="T99" fmla="*/ 136 h 250"/>
                <a:gd name="T100" fmla="*/ 66 w 206"/>
                <a:gd name="T101" fmla="*/ 234 h 250"/>
                <a:gd name="T102" fmla="*/ 60 w 206"/>
                <a:gd name="T103" fmla="*/ 204 h 250"/>
                <a:gd name="T104" fmla="*/ 28 w 206"/>
                <a:gd name="T105" fmla="*/ 148 h 250"/>
                <a:gd name="T106" fmla="*/ 18 w 206"/>
                <a:gd name="T107" fmla="*/ 108 h 250"/>
                <a:gd name="T108" fmla="*/ 20 w 206"/>
                <a:gd name="T109" fmla="*/ 86 h 250"/>
                <a:gd name="T110" fmla="*/ 56 w 206"/>
                <a:gd name="T111" fmla="*/ 34 h 250"/>
                <a:gd name="T112" fmla="*/ 104 w 206"/>
                <a:gd name="T113" fmla="*/ 18 h 250"/>
                <a:gd name="T114" fmla="*/ 164 w 206"/>
                <a:gd name="T115" fmla="*/ 44 h 250"/>
                <a:gd name="T116" fmla="*/ 188 w 206"/>
                <a:gd name="T117" fmla="*/ 104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50">
                  <a:moveTo>
                    <a:pt x="206" y="104"/>
                  </a:moveTo>
                  <a:lnTo>
                    <a:pt x="206" y="104"/>
                  </a:lnTo>
                  <a:lnTo>
                    <a:pt x="204" y="84"/>
                  </a:lnTo>
                  <a:lnTo>
                    <a:pt x="198" y="64"/>
                  </a:lnTo>
                  <a:lnTo>
                    <a:pt x="188" y="46"/>
                  </a:lnTo>
                  <a:lnTo>
                    <a:pt x="176" y="32"/>
                  </a:lnTo>
                  <a:lnTo>
                    <a:pt x="160" y="18"/>
                  </a:lnTo>
                  <a:lnTo>
                    <a:pt x="144" y="8"/>
                  </a:lnTo>
                  <a:lnTo>
                    <a:pt x="124" y="2"/>
                  </a:lnTo>
                  <a:lnTo>
                    <a:pt x="104" y="0"/>
                  </a:lnTo>
                  <a:lnTo>
                    <a:pt x="104" y="0"/>
                  </a:lnTo>
                  <a:lnTo>
                    <a:pt x="82" y="2"/>
                  </a:lnTo>
                  <a:lnTo>
                    <a:pt x="62" y="8"/>
                  </a:lnTo>
                  <a:lnTo>
                    <a:pt x="46" y="18"/>
                  </a:lnTo>
                  <a:lnTo>
                    <a:pt x="30" y="32"/>
                  </a:lnTo>
                  <a:lnTo>
                    <a:pt x="18" y="46"/>
                  </a:lnTo>
                  <a:lnTo>
                    <a:pt x="8" y="64"/>
                  </a:lnTo>
                  <a:lnTo>
                    <a:pt x="2" y="84"/>
                  </a:lnTo>
                  <a:lnTo>
                    <a:pt x="0" y="104"/>
                  </a:lnTo>
                  <a:lnTo>
                    <a:pt x="0" y="104"/>
                  </a:lnTo>
                  <a:lnTo>
                    <a:pt x="0" y="114"/>
                  </a:lnTo>
                  <a:lnTo>
                    <a:pt x="0" y="114"/>
                  </a:lnTo>
                  <a:lnTo>
                    <a:pt x="2" y="122"/>
                  </a:lnTo>
                  <a:lnTo>
                    <a:pt x="6" y="142"/>
                  </a:lnTo>
                  <a:lnTo>
                    <a:pt x="10" y="154"/>
                  </a:lnTo>
                  <a:lnTo>
                    <a:pt x="18" y="170"/>
                  </a:lnTo>
                  <a:lnTo>
                    <a:pt x="28" y="188"/>
                  </a:lnTo>
                  <a:lnTo>
                    <a:pt x="42" y="206"/>
                  </a:lnTo>
                  <a:lnTo>
                    <a:pt x="42" y="206"/>
                  </a:lnTo>
                  <a:lnTo>
                    <a:pt x="44" y="212"/>
                  </a:lnTo>
                  <a:lnTo>
                    <a:pt x="46" y="218"/>
                  </a:lnTo>
                  <a:lnTo>
                    <a:pt x="48" y="234"/>
                  </a:lnTo>
                  <a:lnTo>
                    <a:pt x="48" y="250"/>
                  </a:lnTo>
                  <a:lnTo>
                    <a:pt x="48" y="250"/>
                  </a:lnTo>
                  <a:lnTo>
                    <a:pt x="96" y="250"/>
                  </a:lnTo>
                  <a:lnTo>
                    <a:pt x="96" y="250"/>
                  </a:lnTo>
                  <a:lnTo>
                    <a:pt x="110" y="250"/>
                  </a:lnTo>
                  <a:lnTo>
                    <a:pt x="110" y="250"/>
                  </a:lnTo>
                  <a:lnTo>
                    <a:pt x="158" y="250"/>
                  </a:lnTo>
                  <a:lnTo>
                    <a:pt x="158" y="250"/>
                  </a:lnTo>
                  <a:lnTo>
                    <a:pt x="158" y="234"/>
                  </a:lnTo>
                  <a:lnTo>
                    <a:pt x="160" y="218"/>
                  </a:lnTo>
                  <a:lnTo>
                    <a:pt x="162" y="212"/>
                  </a:lnTo>
                  <a:lnTo>
                    <a:pt x="164" y="206"/>
                  </a:lnTo>
                  <a:lnTo>
                    <a:pt x="164" y="206"/>
                  </a:lnTo>
                  <a:lnTo>
                    <a:pt x="178" y="188"/>
                  </a:lnTo>
                  <a:lnTo>
                    <a:pt x="188" y="170"/>
                  </a:lnTo>
                  <a:lnTo>
                    <a:pt x="196" y="154"/>
                  </a:lnTo>
                  <a:lnTo>
                    <a:pt x="200" y="142"/>
                  </a:lnTo>
                  <a:lnTo>
                    <a:pt x="204" y="122"/>
                  </a:lnTo>
                  <a:lnTo>
                    <a:pt x="206" y="114"/>
                  </a:lnTo>
                  <a:lnTo>
                    <a:pt x="206" y="114"/>
                  </a:lnTo>
                  <a:lnTo>
                    <a:pt x="206" y="104"/>
                  </a:lnTo>
                  <a:lnTo>
                    <a:pt x="206" y="104"/>
                  </a:lnTo>
                  <a:close/>
                  <a:moveTo>
                    <a:pt x="90" y="234"/>
                  </a:moveTo>
                  <a:lnTo>
                    <a:pt x="90" y="184"/>
                  </a:lnTo>
                  <a:lnTo>
                    <a:pt x="90" y="184"/>
                  </a:lnTo>
                  <a:lnTo>
                    <a:pt x="90" y="180"/>
                  </a:lnTo>
                  <a:lnTo>
                    <a:pt x="70" y="142"/>
                  </a:lnTo>
                  <a:lnTo>
                    <a:pt x="70" y="142"/>
                  </a:lnTo>
                  <a:lnTo>
                    <a:pt x="74" y="140"/>
                  </a:lnTo>
                  <a:lnTo>
                    <a:pt x="74" y="140"/>
                  </a:lnTo>
                  <a:lnTo>
                    <a:pt x="84" y="136"/>
                  </a:lnTo>
                  <a:lnTo>
                    <a:pt x="84" y="136"/>
                  </a:lnTo>
                  <a:lnTo>
                    <a:pt x="88" y="140"/>
                  </a:lnTo>
                  <a:lnTo>
                    <a:pt x="94" y="142"/>
                  </a:lnTo>
                  <a:lnTo>
                    <a:pt x="94" y="142"/>
                  </a:lnTo>
                  <a:lnTo>
                    <a:pt x="100" y="142"/>
                  </a:lnTo>
                  <a:lnTo>
                    <a:pt x="104" y="140"/>
                  </a:lnTo>
                  <a:lnTo>
                    <a:pt x="112" y="134"/>
                  </a:lnTo>
                  <a:lnTo>
                    <a:pt x="112" y="134"/>
                  </a:lnTo>
                  <a:lnTo>
                    <a:pt x="114" y="136"/>
                  </a:lnTo>
                  <a:lnTo>
                    <a:pt x="114" y="136"/>
                  </a:lnTo>
                  <a:lnTo>
                    <a:pt x="118" y="142"/>
                  </a:lnTo>
                  <a:lnTo>
                    <a:pt x="124" y="144"/>
                  </a:lnTo>
                  <a:lnTo>
                    <a:pt x="124" y="144"/>
                  </a:lnTo>
                  <a:lnTo>
                    <a:pt x="126" y="144"/>
                  </a:lnTo>
                  <a:lnTo>
                    <a:pt x="126" y="144"/>
                  </a:lnTo>
                  <a:lnTo>
                    <a:pt x="130" y="142"/>
                  </a:lnTo>
                  <a:lnTo>
                    <a:pt x="110" y="180"/>
                  </a:lnTo>
                  <a:lnTo>
                    <a:pt x="110" y="180"/>
                  </a:lnTo>
                  <a:lnTo>
                    <a:pt x="110" y="184"/>
                  </a:lnTo>
                  <a:lnTo>
                    <a:pt x="110" y="234"/>
                  </a:lnTo>
                  <a:lnTo>
                    <a:pt x="90" y="234"/>
                  </a:lnTo>
                  <a:close/>
                  <a:moveTo>
                    <a:pt x="84" y="112"/>
                  </a:moveTo>
                  <a:lnTo>
                    <a:pt x="84" y="112"/>
                  </a:lnTo>
                  <a:lnTo>
                    <a:pt x="86" y="112"/>
                  </a:lnTo>
                  <a:lnTo>
                    <a:pt x="86" y="112"/>
                  </a:lnTo>
                  <a:lnTo>
                    <a:pt x="86" y="112"/>
                  </a:lnTo>
                  <a:lnTo>
                    <a:pt x="86" y="112"/>
                  </a:lnTo>
                  <a:lnTo>
                    <a:pt x="88" y="112"/>
                  </a:lnTo>
                  <a:lnTo>
                    <a:pt x="88" y="114"/>
                  </a:lnTo>
                  <a:lnTo>
                    <a:pt x="88" y="114"/>
                  </a:lnTo>
                  <a:lnTo>
                    <a:pt x="88" y="120"/>
                  </a:lnTo>
                  <a:lnTo>
                    <a:pt x="84" y="124"/>
                  </a:lnTo>
                  <a:lnTo>
                    <a:pt x="84" y="124"/>
                  </a:lnTo>
                  <a:lnTo>
                    <a:pt x="84" y="116"/>
                  </a:lnTo>
                  <a:lnTo>
                    <a:pt x="84" y="112"/>
                  </a:lnTo>
                  <a:lnTo>
                    <a:pt x="84" y="112"/>
                  </a:lnTo>
                  <a:close/>
                  <a:moveTo>
                    <a:pt x="114" y="110"/>
                  </a:moveTo>
                  <a:lnTo>
                    <a:pt x="114" y="110"/>
                  </a:lnTo>
                  <a:lnTo>
                    <a:pt x="116" y="108"/>
                  </a:lnTo>
                  <a:lnTo>
                    <a:pt x="116" y="108"/>
                  </a:lnTo>
                  <a:lnTo>
                    <a:pt x="116" y="108"/>
                  </a:lnTo>
                  <a:lnTo>
                    <a:pt x="116" y="108"/>
                  </a:lnTo>
                  <a:lnTo>
                    <a:pt x="118" y="110"/>
                  </a:lnTo>
                  <a:lnTo>
                    <a:pt x="118" y="110"/>
                  </a:lnTo>
                  <a:lnTo>
                    <a:pt x="118" y="114"/>
                  </a:lnTo>
                  <a:lnTo>
                    <a:pt x="114" y="122"/>
                  </a:lnTo>
                  <a:lnTo>
                    <a:pt x="114" y="122"/>
                  </a:lnTo>
                  <a:lnTo>
                    <a:pt x="114" y="116"/>
                  </a:lnTo>
                  <a:lnTo>
                    <a:pt x="114" y="110"/>
                  </a:lnTo>
                  <a:lnTo>
                    <a:pt x="114" y="110"/>
                  </a:lnTo>
                  <a:close/>
                  <a:moveTo>
                    <a:pt x="188" y="108"/>
                  </a:moveTo>
                  <a:lnTo>
                    <a:pt x="186" y="120"/>
                  </a:lnTo>
                  <a:lnTo>
                    <a:pt x="188" y="120"/>
                  </a:lnTo>
                  <a:lnTo>
                    <a:pt x="188" y="120"/>
                  </a:lnTo>
                  <a:lnTo>
                    <a:pt x="184" y="132"/>
                  </a:lnTo>
                  <a:lnTo>
                    <a:pt x="178" y="148"/>
                  </a:lnTo>
                  <a:lnTo>
                    <a:pt x="168" y="170"/>
                  </a:lnTo>
                  <a:lnTo>
                    <a:pt x="150" y="194"/>
                  </a:lnTo>
                  <a:lnTo>
                    <a:pt x="150" y="194"/>
                  </a:lnTo>
                  <a:lnTo>
                    <a:pt x="146" y="204"/>
                  </a:lnTo>
                  <a:lnTo>
                    <a:pt x="142" y="214"/>
                  </a:lnTo>
                  <a:lnTo>
                    <a:pt x="140" y="224"/>
                  </a:lnTo>
                  <a:lnTo>
                    <a:pt x="140" y="234"/>
                  </a:lnTo>
                  <a:lnTo>
                    <a:pt x="122" y="234"/>
                  </a:lnTo>
                  <a:lnTo>
                    <a:pt x="122" y="186"/>
                  </a:lnTo>
                  <a:lnTo>
                    <a:pt x="146" y="140"/>
                  </a:lnTo>
                  <a:lnTo>
                    <a:pt x="146" y="140"/>
                  </a:lnTo>
                  <a:lnTo>
                    <a:pt x="146" y="134"/>
                  </a:lnTo>
                  <a:lnTo>
                    <a:pt x="142" y="130"/>
                  </a:lnTo>
                  <a:lnTo>
                    <a:pt x="142" y="130"/>
                  </a:lnTo>
                  <a:lnTo>
                    <a:pt x="138" y="130"/>
                  </a:lnTo>
                  <a:lnTo>
                    <a:pt x="134" y="134"/>
                  </a:lnTo>
                  <a:lnTo>
                    <a:pt x="134" y="134"/>
                  </a:lnTo>
                  <a:lnTo>
                    <a:pt x="130" y="136"/>
                  </a:lnTo>
                  <a:lnTo>
                    <a:pt x="124" y="136"/>
                  </a:lnTo>
                  <a:lnTo>
                    <a:pt x="124" y="136"/>
                  </a:lnTo>
                  <a:lnTo>
                    <a:pt x="122" y="136"/>
                  </a:lnTo>
                  <a:lnTo>
                    <a:pt x="118" y="134"/>
                  </a:lnTo>
                  <a:lnTo>
                    <a:pt x="118" y="134"/>
                  </a:lnTo>
                  <a:lnTo>
                    <a:pt x="116" y="130"/>
                  </a:lnTo>
                  <a:lnTo>
                    <a:pt x="116" y="130"/>
                  </a:lnTo>
                  <a:lnTo>
                    <a:pt x="116" y="130"/>
                  </a:lnTo>
                  <a:lnTo>
                    <a:pt x="116" y="130"/>
                  </a:lnTo>
                  <a:lnTo>
                    <a:pt x="122" y="118"/>
                  </a:lnTo>
                  <a:lnTo>
                    <a:pt x="124" y="112"/>
                  </a:lnTo>
                  <a:lnTo>
                    <a:pt x="122" y="106"/>
                  </a:lnTo>
                  <a:lnTo>
                    <a:pt x="122" y="106"/>
                  </a:lnTo>
                  <a:lnTo>
                    <a:pt x="120" y="104"/>
                  </a:lnTo>
                  <a:lnTo>
                    <a:pt x="116" y="102"/>
                  </a:lnTo>
                  <a:lnTo>
                    <a:pt x="116" y="102"/>
                  </a:lnTo>
                  <a:lnTo>
                    <a:pt x="112" y="104"/>
                  </a:lnTo>
                  <a:lnTo>
                    <a:pt x="108" y="108"/>
                  </a:lnTo>
                  <a:lnTo>
                    <a:pt x="108" y="108"/>
                  </a:lnTo>
                  <a:lnTo>
                    <a:pt x="108" y="118"/>
                  </a:lnTo>
                  <a:lnTo>
                    <a:pt x="110" y="128"/>
                  </a:lnTo>
                  <a:lnTo>
                    <a:pt x="110" y="128"/>
                  </a:lnTo>
                  <a:lnTo>
                    <a:pt x="102" y="134"/>
                  </a:lnTo>
                  <a:lnTo>
                    <a:pt x="100" y="136"/>
                  </a:lnTo>
                  <a:lnTo>
                    <a:pt x="96" y="136"/>
                  </a:lnTo>
                  <a:lnTo>
                    <a:pt x="96" y="136"/>
                  </a:lnTo>
                  <a:lnTo>
                    <a:pt x="92" y="134"/>
                  </a:lnTo>
                  <a:lnTo>
                    <a:pt x="88" y="130"/>
                  </a:lnTo>
                  <a:lnTo>
                    <a:pt x="88" y="130"/>
                  </a:lnTo>
                  <a:lnTo>
                    <a:pt x="94" y="122"/>
                  </a:lnTo>
                  <a:lnTo>
                    <a:pt x="94" y="114"/>
                  </a:lnTo>
                  <a:lnTo>
                    <a:pt x="94" y="114"/>
                  </a:lnTo>
                  <a:lnTo>
                    <a:pt x="92" y="110"/>
                  </a:lnTo>
                  <a:lnTo>
                    <a:pt x="88" y="106"/>
                  </a:lnTo>
                  <a:lnTo>
                    <a:pt x="88" y="106"/>
                  </a:lnTo>
                  <a:lnTo>
                    <a:pt x="84" y="106"/>
                  </a:lnTo>
                  <a:lnTo>
                    <a:pt x="80" y="108"/>
                  </a:lnTo>
                  <a:lnTo>
                    <a:pt x="80" y="108"/>
                  </a:lnTo>
                  <a:lnTo>
                    <a:pt x="78" y="112"/>
                  </a:lnTo>
                  <a:lnTo>
                    <a:pt x="78" y="116"/>
                  </a:lnTo>
                  <a:lnTo>
                    <a:pt x="78" y="126"/>
                  </a:lnTo>
                  <a:lnTo>
                    <a:pt x="78" y="126"/>
                  </a:lnTo>
                  <a:lnTo>
                    <a:pt x="80" y="130"/>
                  </a:lnTo>
                  <a:lnTo>
                    <a:pt x="80" y="130"/>
                  </a:lnTo>
                  <a:lnTo>
                    <a:pt x="72" y="134"/>
                  </a:lnTo>
                  <a:lnTo>
                    <a:pt x="72" y="134"/>
                  </a:lnTo>
                  <a:lnTo>
                    <a:pt x="68" y="136"/>
                  </a:lnTo>
                  <a:lnTo>
                    <a:pt x="66" y="134"/>
                  </a:lnTo>
                  <a:lnTo>
                    <a:pt x="66" y="134"/>
                  </a:lnTo>
                  <a:lnTo>
                    <a:pt x="64" y="130"/>
                  </a:lnTo>
                  <a:lnTo>
                    <a:pt x="60" y="130"/>
                  </a:lnTo>
                  <a:lnTo>
                    <a:pt x="60" y="130"/>
                  </a:lnTo>
                  <a:lnTo>
                    <a:pt x="58" y="130"/>
                  </a:lnTo>
                  <a:lnTo>
                    <a:pt x="58" y="130"/>
                  </a:lnTo>
                  <a:lnTo>
                    <a:pt x="58" y="130"/>
                  </a:lnTo>
                  <a:lnTo>
                    <a:pt x="58" y="130"/>
                  </a:lnTo>
                  <a:lnTo>
                    <a:pt x="58" y="132"/>
                  </a:lnTo>
                  <a:lnTo>
                    <a:pt x="58" y="132"/>
                  </a:lnTo>
                  <a:lnTo>
                    <a:pt x="58" y="132"/>
                  </a:lnTo>
                  <a:lnTo>
                    <a:pt x="58" y="132"/>
                  </a:lnTo>
                  <a:lnTo>
                    <a:pt x="58" y="132"/>
                  </a:lnTo>
                  <a:lnTo>
                    <a:pt x="58" y="132"/>
                  </a:lnTo>
                  <a:lnTo>
                    <a:pt x="54" y="136"/>
                  </a:lnTo>
                  <a:lnTo>
                    <a:pt x="56" y="140"/>
                  </a:lnTo>
                  <a:lnTo>
                    <a:pt x="78" y="186"/>
                  </a:lnTo>
                  <a:lnTo>
                    <a:pt x="78" y="234"/>
                  </a:lnTo>
                  <a:lnTo>
                    <a:pt x="66" y="234"/>
                  </a:lnTo>
                  <a:lnTo>
                    <a:pt x="66" y="234"/>
                  </a:lnTo>
                  <a:lnTo>
                    <a:pt x="66" y="224"/>
                  </a:lnTo>
                  <a:lnTo>
                    <a:pt x="64" y="214"/>
                  </a:lnTo>
                  <a:lnTo>
                    <a:pt x="60" y="204"/>
                  </a:lnTo>
                  <a:lnTo>
                    <a:pt x="56" y="194"/>
                  </a:lnTo>
                  <a:lnTo>
                    <a:pt x="56" y="194"/>
                  </a:lnTo>
                  <a:lnTo>
                    <a:pt x="38" y="170"/>
                  </a:lnTo>
                  <a:lnTo>
                    <a:pt x="28" y="148"/>
                  </a:lnTo>
                  <a:lnTo>
                    <a:pt x="22" y="132"/>
                  </a:lnTo>
                  <a:lnTo>
                    <a:pt x="18" y="120"/>
                  </a:lnTo>
                  <a:lnTo>
                    <a:pt x="20" y="120"/>
                  </a:lnTo>
                  <a:lnTo>
                    <a:pt x="18" y="108"/>
                  </a:lnTo>
                  <a:lnTo>
                    <a:pt x="18" y="108"/>
                  </a:lnTo>
                  <a:lnTo>
                    <a:pt x="18" y="104"/>
                  </a:lnTo>
                  <a:lnTo>
                    <a:pt x="18" y="104"/>
                  </a:lnTo>
                  <a:lnTo>
                    <a:pt x="20" y="86"/>
                  </a:lnTo>
                  <a:lnTo>
                    <a:pt x="24" y="70"/>
                  </a:lnTo>
                  <a:lnTo>
                    <a:pt x="32" y="56"/>
                  </a:lnTo>
                  <a:lnTo>
                    <a:pt x="42" y="44"/>
                  </a:lnTo>
                  <a:lnTo>
                    <a:pt x="56" y="34"/>
                  </a:lnTo>
                  <a:lnTo>
                    <a:pt x="70" y="26"/>
                  </a:lnTo>
                  <a:lnTo>
                    <a:pt x="86" y="20"/>
                  </a:lnTo>
                  <a:lnTo>
                    <a:pt x="104" y="18"/>
                  </a:lnTo>
                  <a:lnTo>
                    <a:pt x="104" y="18"/>
                  </a:lnTo>
                  <a:lnTo>
                    <a:pt x="120" y="20"/>
                  </a:lnTo>
                  <a:lnTo>
                    <a:pt x="136" y="26"/>
                  </a:lnTo>
                  <a:lnTo>
                    <a:pt x="150" y="34"/>
                  </a:lnTo>
                  <a:lnTo>
                    <a:pt x="164" y="44"/>
                  </a:lnTo>
                  <a:lnTo>
                    <a:pt x="174" y="56"/>
                  </a:lnTo>
                  <a:lnTo>
                    <a:pt x="182" y="70"/>
                  </a:lnTo>
                  <a:lnTo>
                    <a:pt x="186" y="86"/>
                  </a:lnTo>
                  <a:lnTo>
                    <a:pt x="188" y="104"/>
                  </a:lnTo>
                  <a:lnTo>
                    <a:pt x="188" y="104"/>
                  </a:lnTo>
                  <a:lnTo>
                    <a:pt x="188" y="108"/>
                  </a:lnTo>
                  <a:lnTo>
                    <a:pt x="188" y="10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84" name="Freeform 325"/>
            <p:cNvSpPr>
              <a:spLocks/>
            </p:cNvSpPr>
            <p:nvPr/>
          </p:nvSpPr>
          <p:spPr bwMode="auto">
            <a:xfrm>
              <a:off x="3141663" y="6694488"/>
              <a:ext cx="174625" cy="98425"/>
            </a:xfrm>
            <a:custGeom>
              <a:avLst/>
              <a:gdLst>
                <a:gd name="T0" fmla="*/ 0 w 110"/>
                <a:gd name="T1" fmla="*/ 8 h 62"/>
                <a:gd name="T2" fmla="*/ 6 w 110"/>
                <a:gd name="T3" fmla="*/ 8 h 62"/>
                <a:gd name="T4" fmla="*/ 6 w 110"/>
                <a:gd name="T5" fmla="*/ 16 h 62"/>
                <a:gd name="T6" fmla="*/ 0 w 110"/>
                <a:gd name="T7" fmla="*/ 16 h 62"/>
                <a:gd name="T8" fmla="*/ 0 w 110"/>
                <a:gd name="T9" fmla="*/ 24 h 62"/>
                <a:gd name="T10" fmla="*/ 6 w 110"/>
                <a:gd name="T11" fmla="*/ 24 h 62"/>
                <a:gd name="T12" fmla="*/ 6 w 110"/>
                <a:gd name="T13" fmla="*/ 32 h 62"/>
                <a:gd name="T14" fmla="*/ 0 w 110"/>
                <a:gd name="T15" fmla="*/ 32 h 62"/>
                <a:gd name="T16" fmla="*/ 0 w 110"/>
                <a:gd name="T17" fmla="*/ 32 h 62"/>
                <a:gd name="T18" fmla="*/ 2 w 110"/>
                <a:gd name="T19" fmla="*/ 40 h 62"/>
                <a:gd name="T20" fmla="*/ 8 w 110"/>
                <a:gd name="T21" fmla="*/ 46 h 62"/>
                <a:gd name="T22" fmla="*/ 16 w 110"/>
                <a:gd name="T23" fmla="*/ 50 h 62"/>
                <a:gd name="T24" fmla="*/ 24 w 110"/>
                <a:gd name="T25" fmla="*/ 52 h 62"/>
                <a:gd name="T26" fmla="*/ 24 w 110"/>
                <a:gd name="T27" fmla="*/ 52 h 62"/>
                <a:gd name="T28" fmla="*/ 26 w 110"/>
                <a:gd name="T29" fmla="*/ 56 h 62"/>
                <a:gd name="T30" fmla="*/ 30 w 110"/>
                <a:gd name="T31" fmla="*/ 58 h 62"/>
                <a:gd name="T32" fmla="*/ 34 w 110"/>
                <a:gd name="T33" fmla="*/ 60 h 62"/>
                <a:gd name="T34" fmla="*/ 38 w 110"/>
                <a:gd name="T35" fmla="*/ 62 h 62"/>
                <a:gd name="T36" fmla="*/ 72 w 110"/>
                <a:gd name="T37" fmla="*/ 62 h 62"/>
                <a:gd name="T38" fmla="*/ 72 w 110"/>
                <a:gd name="T39" fmla="*/ 62 h 62"/>
                <a:gd name="T40" fmla="*/ 76 w 110"/>
                <a:gd name="T41" fmla="*/ 60 h 62"/>
                <a:gd name="T42" fmla="*/ 80 w 110"/>
                <a:gd name="T43" fmla="*/ 58 h 62"/>
                <a:gd name="T44" fmla="*/ 84 w 110"/>
                <a:gd name="T45" fmla="*/ 56 h 62"/>
                <a:gd name="T46" fmla="*/ 86 w 110"/>
                <a:gd name="T47" fmla="*/ 52 h 62"/>
                <a:gd name="T48" fmla="*/ 86 w 110"/>
                <a:gd name="T49" fmla="*/ 52 h 62"/>
                <a:gd name="T50" fmla="*/ 94 w 110"/>
                <a:gd name="T51" fmla="*/ 50 h 62"/>
                <a:gd name="T52" fmla="*/ 102 w 110"/>
                <a:gd name="T53" fmla="*/ 46 h 62"/>
                <a:gd name="T54" fmla="*/ 108 w 110"/>
                <a:gd name="T55" fmla="*/ 40 h 62"/>
                <a:gd name="T56" fmla="*/ 110 w 110"/>
                <a:gd name="T57" fmla="*/ 32 h 62"/>
                <a:gd name="T58" fmla="*/ 106 w 110"/>
                <a:gd name="T59" fmla="*/ 32 h 62"/>
                <a:gd name="T60" fmla="*/ 106 w 110"/>
                <a:gd name="T61" fmla="*/ 24 h 62"/>
                <a:gd name="T62" fmla="*/ 110 w 110"/>
                <a:gd name="T63" fmla="*/ 24 h 62"/>
                <a:gd name="T64" fmla="*/ 110 w 110"/>
                <a:gd name="T65" fmla="*/ 16 h 62"/>
                <a:gd name="T66" fmla="*/ 106 w 110"/>
                <a:gd name="T67" fmla="*/ 16 h 62"/>
                <a:gd name="T68" fmla="*/ 106 w 110"/>
                <a:gd name="T69" fmla="*/ 8 h 62"/>
                <a:gd name="T70" fmla="*/ 110 w 110"/>
                <a:gd name="T71" fmla="*/ 8 h 62"/>
                <a:gd name="T72" fmla="*/ 110 w 110"/>
                <a:gd name="T73" fmla="*/ 0 h 62"/>
                <a:gd name="T74" fmla="*/ 0 w 110"/>
                <a:gd name="T75" fmla="*/ 0 h 62"/>
                <a:gd name="T76" fmla="*/ 0 w 110"/>
                <a:gd name="T77" fmla="*/ 8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10" h="62">
                  <a:moveTo>
                    <a:pt x="0" y="8"/>
                  </a:moveTo>
                  <a:lnTo>
                    <a:pt x="6" y="8"/>
                  </a:lnTo>
                  <a:lnTo>
                    <a:pt x="6" y="16"/>
                  </a:lnTo>
                  <a:lnTo>
                    <a:pt x="0" y="16"/>
                  </a:lnTo>
                  <a:lnTo>
                    <a:pt x="0" y="24"/>
                  </a:lnTo>
                  <a:lnTo>
                    <a:pt x="6" y="24"/>
                  </a:lnTo>
                  <a:lnTo>
                    <a:pt x="6" y="32"/>
                  </a:lnTo>
                  <a:lnTo>
                    <a:pt x="0" y="32"/>
                  </a:lnTo>
                  <a:lnTo>
                    <a:pt x="0" y="32"/>
                  </a:lnTo>
                  <a:lnTo>
                    <a:pt x="2" y="40"/>
                  </a:lnTo>
                  <a:lnTo>
                    <a:pt x="8" y="46"/>
                  </a:lnTo>
                  <a:lnTo>
                    <a:pt x="16" y="50"/>
                  </a:lnTo>
                  <a:lnTo>
                    <a:pt x="24" y="52"/>
                  </a:lnTo>
                  <a:lnTo>
                    <a:pt x="24" y="52"/>
                  </a:lnTo>
                  <a:lnTo>
                    <a:pt x="26" y="56"/>
                  </a:lnTo>
                  <a:lnTo>
                    <a:pt x="30" y="58"/>
                  </a:lnTo>
                  <a:lnTo>
                    <a:pt x="34" y="60"/>
                  </a:lnTo>
                  <a:lnTo>
                    <a:pt x="38" y="62"/>
                  </a:lnTo>
                  <a:lnTo>
                    <a:pt x="72" y="62"/>
                  </a:lnTo>
                  <a:lnTo>
                    <a:pt x="72" y="62"/>
                  </a:lnTo>
                  <a:lnTo>
                    <a:pt x="76" y="60"/>
                  </a:lnTo>
                  <a:lnTo>
                    <a:pt x="80" y="58"/>
                  </a:lnTo>
                  <a:lnTo>
                    <a:pt x="84" y="56"/>
                  </a:lnTo>
                  <a:lnTo>
                    <a:pt x="86" y="52"/>
                  </a:lnTo>
                  <a:lnTo>
                    <a:pt x="86" y="52"/>
                  </a:lnTo>
                  <a:lnTo>
                    <a:pt x="94" y="50"/>
                  </a:lnTo>
                  <a:lnTo>
                    <a:pt x="102" y="46"/>
                  </a:lnTo>
                  <a:lnTo>
                    <a:pt x="108" y="40"/>
                  </a:lnTo>
                  <a:lnTo>
                    <a:pt x="110" y="32"/>
                  </a:lnTo>
                  <a:lnTo>
                    <a:pt x="106" y="32"/>
                  </a:lnTo>
                  <a:lnTo>
                    <a:pt x="106" y="24"/>
                  </a:lnTo>
                  <a:lnTo>
                    <a:pt x="110" y="24"/>
                  </a:lnTo>
                  <a:lnTo>
                    <a:pt x="110" y="16"/>
                  </a:lnTo>
                  <a:lnTo>
                    <a:pt x="106" y="16"/>
                  </a:lnTo>
                  <a:lnTo>
                    <a:pt x="106" y="8"/>
                  </a:lnTo>
                  <a:lnTo>
                    <a:pt x="110" y="8"/>
                  </a:lnTo>
                  <a:lnTo>
                    <a:pt x="110" y="0"/>
                  </a:lnTo>
                  <a:lnTo>
                    <a:pt x="0" y="0"/>
                  </a:lnTo>
                  <a:lnTo>
                    <a:pt x="0" y="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grpSp>
      <p:sp>
        <p:nvSpPr>
          <p:cNvPr id="85" name="Freeform 217"/>
          <p:cNvSpPr>
            <a:spLocks noChangeAspect="1" noEditPoints="1"/>
          </p:cNvSpPr>
          <p:nvPr/>
        </p:nvSpPr>
        <p:spPr bwMode="auto">
          <a:xfrm>
            <a:off x="3675765" y="1777821"/>
            <a:ext cx="566929" cy="575850"/>
          </a:xfrm>
          <a:custGeom>
            <a:avLst/>
            <a:gdLst>
              <a:gd name="T0" fmla="*/ 49 w 125"/>
              <a:gd name="T1" fmla="*/ 16 h 127"/>
              <a:gd name="T2" fmla="*/ 36 w 125"/>
              <a:gd name="T3" fmla="*/ 18 h 127"/>
              <a:gd name="T4" fmla="*/ 25 w 125"/>
              <a:gd name="T5" fmla="*/ 26 h 127"/>
              <a:gd name="T6" fmla="*/ 18 w 125"/>
              <a:gd name="T7" fmla="*/ 37 h 127"/>
              <a:gd name="T8" fmla="*/ 15 w 125"/>
              <a:gd name="T9" fmla="*/ 50 h 127"/>
              <a:gd name="T10" fmla="*/ 18 w 125"/>
              <a:gd name="T11" fmla="*/ 64 h 127"/>
              <a:gd name="T12" fmla="*/ 25 w 125"/>
              <a:gd name="T13" fmla="*/ 75 h 127"/>
              <a:gd name="T14" fmla="*/ 36 w 125"/>
              <a:gd name="T15" fmla="*/ 81 h 127"/>
              <a:gd name="T16" fmla="*/ 49 w 125"/>
              <a:gd name="T17" fmla="*/ 85 h 127"/>
              <a:gd name="T18" fmla="*/ 63 w 125"/>
              <a:gd name="T19" fmla="*/ 81 h 127"/>
              <a:gd name="T20" fmla="*/ 73 w 125"/>
              <a:gd name="T21" fmla="*/ 75 h 127"/>
              <a:gd name="T22" fmla="*/ 81 w 125"/>
              <a:gd name="T23" fmla="*/ 64 h 127"/>
              <a:gd name="T24" fmla="*/ 84 w 125"/>
              <a:gd name="T25" fmla="*/ 50 h 127"/>
              <a:gd name="T26" fmla="*/ 81 w 125"/>
              <a:gd name="T27" fmla="*/ 37 h 127"/>
              <a:gd name="T28" fmla="*/ 73 w 125"/>
              <a:gd name="T29" fmla="*/ 26 h 127"/>
              <a:gd name="T30" fmla="*/ 63 w 125"/>
              <a:gd name="T31" fmla="*/ 18 h 127"/>
              <a:gd name="T32" fmla="*/ 49 w 125"/>
              <a:gd name="T33" fmla="*/ 16 h 127"/>
              <a:gd name="T34" fmla="*/ 49 w 125"/>
              <a:gd name="T35" fmla="*/ 0 h 127"/>
              <a:gd name="T36" fmla="*/ 68 w 125"/>
              <a:gd name="T37" fmla="*/ 4 h 127"/>
              <a:gd name="T38" fmla="*/ 85 w 125"/>
              <a:gd name="T39" fmla="*/ 16 h 127"/>
              <a:gd name="T40" fmla="*/ 95 w 125"/>
              <a:gd name="T41" fmla="*/ 31 h 127"/>
              <a:gd name="T42" fmla="*/ 99 w 125"/>
              <a:gd name="T43" fmla="*/ 50 h 127"/>
              <a:gd name="T44" fmla="*/ 97 w 125"/>
              <a:gd name="T45" fmla="*/ 64 h 127"/>
              <a:gd name="T46" fmla="*/ 91 w 125"/>
              <a:gd name="T47" fmla="*/ 77 h 127"/>
              <a:gd name="T48" fmla="*/ 91 w 125"/>
              <a:gd name="T49" fmla="*/ 78 h 127"/>
              <a:gd name="T50" fmla="*/ 122 w 125"/>
              <a:gd name="T51" fmla="*/ 109 h 127"/>
              <a:gd name="T52" fmla="*/ 124 w 125"/>
              <a:gd name="T53" fmla="*/ 113 h 127"/>
              <a:gd name="T54" fmla="*/ 125 w 125"/>
              <a:gd name="T55" fmla="*/ 116 h 127"/>
              <a:gd name="T56" fmla="*/ 124 w 125"/>
              <a:gd name="T57" fmla="*/ 120 h 127"/>
              <a:gd name="T58" fmla="*/ 122 w 125"/>
              <a:gd name="T59" fmla="*/ 123 h 127"/>
              <a:gd name="T60" fmla="*/ 119 w 125"/>
              <a:gd name="T61" fmla="*/ 126 h 127"/>
              <a:gd name="T62" fmla="*/ 115 w 125"/>
              <a:gd name="T63" fmla="*/ 127 h 127"/>
              <a:gd name="T64" fmla="*/ 111 w 125"/>
              <a:gd name="T65" fmla="*/ 126 h 127"/>
              <a:gd name="T66" fmla="*/ 107 w 125"/>
              <a:gd name="T67" fmla="*/ 123 h 127"/>
              <a:gd name="T68" fmla="*/ 77 w 125"/>
              <a:gd name="T69" fmla="*/ 93 h 127"/>
              <a:gd name="T70" fmla="*/ 76 w 125"/>
              <a:gd name="T71" fmla="*/ 92 h 127"/>
              <a:gd name="T72" fmla="*/ 64 w 125"/>
              <a:gd name="T73" fmla="*/ 98 h 127"/>
              <a:gd name="T74" fmla="*/ 49 w 125"/>
              <a:gd name="T75" fmla="*/ 101 h 127"/>
              <a:gd name="T76" fmla="*/ 30 w 125"/>
              <a:gd name="T77" fmla="*/ 97 h 127"/>
              <a:gd name="T78" fmla="*/ 14 w 125"/>
              <a:gd name="T79" fmla="*/ 85 h 127"/>
              <a:gd name="T80" fmla="*/ 4 w 125"/>
              <a:gd name="T81" fmla="*/ 69 h 127"/>
              <a:gd name="T82" fmla="*/ 0 w 125"/>
              <a:gd name="T83" fmla="*/ 50 h 127"/>
              <a:gd name="T84" fmla="*/ 4 w 125"/>
              <a:gd name="T85" fmla="*/ 31 h 127"/>
              <a:gd name="T86" fmla="*/ 14 w 125"/>
              <a:gd name="T87" fmla="*/ 16 h 127"/>
              <a:gd name="T88" fmla="*/ 30 w 125"/>
              <a:gd name="T89" fmla="*/ 4 h 127"/>
              <a:gd name="T90" fmla="*/ 49 w 125"/>
              <a:gd name="T91"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5" h="127">
                <a:moveTo>
                  <a:pt x="49" y="16"/>
                </a:moveTo>
                <a:lnTo>
                  <a:pt x="36" y="18"/>
                </a:lnTo>
                <a:lnTo>
                  <a:pt x="25" y="26"/>
                </a:lnTo>
                <a:lnTo>
                  <a:pt x="18" y="37"/>
                </a:lnTo>
                <a:lnTo>
                  <a:pt x="15" y="50"/>
                </a:lnTo>
                <a:lnTo>
                  <a:pt x="18" y="64"/>
                </a:lnTo>
                <a:lnTo>
                  <a:pt x="25" y="75"/>
                </a:lnTo>
                <a:lnTo>
                  <a:pt x="36" y="81"/>
                </a:lnTo>
                <a:lnTo>
                  <a:pt x="49" y="85"/>
                </a:lnTo>
                <a:lnTo>
                  <a:pt x="63" y="81"/>
                </a:lnTo>
                <a:lnTo>
                  <a:pt x="73" y="75"/>
                </a:lnTo>
                <a:lnTo>
                  <a:pt x="81" y="64"/>
                </a:lnTo>
                <a:lnTo>
                  <a:pt x="84" y="50"/>
                </a:lnTo>
                <a:lnTo>
                  <a:pt x="81" y="37"/>
                </a:lnTo>
                <a:lnTo>
                  <a:pt x="73" y="26"/>
                </a:lnTo>
                <a:lnTo>
                  <a:pt x="63" y="18"/>
                </a:lnTo>
                <a:lnTo>
                  <a:pt x="49" y="16"/>
                </a:lnTo>
                <a:close/>
                <a:moveTo>
                  <a:pt x="49" y="0"/>
                </a:moveTo>
                <a:lnTo>
                  <a:pt x="68" y="4"/>
                </a:lnTo>
                <a:lnTo>
                  <a:pt x="85" y="16"/>
                </a:lnTo>
                <a:lnTo>
                  <a:pt x="95" y="31"/>
                </a:lnTo>
                <a:lnTo>
                  <a:pt x="99" y="50"/>
                </a:lnTo>
                <a:lnTo>
                  <a:pt x="97" y="64"/>
                </a:lnTo>
                <a:lnTo>
                  <a:pt x="91" y="77"/>
                </a:lnTo>
                <a:lnTo>
                  <a:pt x="91" y="78"/>
                </a:lnTo>
                <a:lnTo>
                  <a:pt x="122" y="109"/>
                </a:lnTo>
                <a:lnTo>
                  <a:pt x="124" y="113"/>
                </a:lnTo>
                <a:lnTo>
                  <a:pt x="125" y="116"/>
                </a:lnTo>
                <a:lnTo>
                  <a:pt x="124" y="120"/>
                </a:lnTo>
                <a:lnTo>
                  <a:pt x="122" y="123"/>
                </a:lnTo>
                <a:lnTo>
                  <a:pt x="119" y="126"/>
                </a:lnTo>
                <a:lnTo>
                  <a:pt x="115" y="127"/>
                </a:lnTo>
                <a:lnTo>
                  <a:pt x="111" y="126"/>
                </a:lnTo>
                <a:lnTo>
                  <a:pt x="107" y="123"/>
                </a:lnTo>
                <a:lnTo>
                  <a:pt x="77" y="93"/>
                </a:lnTo>
                <a:lnTo>
                  <a:pt x="76" y="92"/>
                </a:lnTo>
                <a:lnTo>
                  <a:pt x="64" y="98"/>
                </a:lnTo>
                <a:lnTo>
                  <a:pt x="49" y="101"/>
                </a:lnTo>
                <a:lnTo>
                  <a:pt x="30" y="97"/>
                </a:lnTo>
                <a:lnTo>
                  <a:pt x="14" y="85"/>
                </a:lnTo>
                <a:lnTo>
                  <a:pt x="4" y="69"/>
                </a:lnTo>
                <a:lnTo>
                  <a:pt x="0" y="50"/>
                </a:lnTo>
                <a:lnTo>
                  <a:pt x="4" y="31"/>
                </a:lnTo>
                <a:lnTo>
                  <a:pt x="14" y="16"/>
                </a:lnTo>
                <a:lnTo>
                  <a:pt x="30" y="4"/>
                </a:lnTo>
                <a:lnTo>
                  <a:pt x="49" y="0"/>
                </a:lnTo>
                <a:close/>
              </a:path>
            </a:pathLst>
          </a:custGeom>
          <a:solidFill>
            <a:schemeClr val="accent1"/>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86" name="Freeform 218"/>
          <p:cNvSpPr>
            <a:spLocks noChangeAspect="1" noEditPoints="1"/>
          </p:cNvSpPr>
          <p:nvPr/>
        </p:nvSpPr>
        <p:spPr bwMode="auto">
          <a:xfrm>
            <a:off x="3685278" y="4475670"/>
            <a:ext cx="547903" cy="575850"/>
          </a:xfrm>
          <a:custGeom>
            <a:avLst/>
            <a:gdLst>
              <a:gd name="T0" fmla="*/ 61 w 117"/>
              <a:gd name="T1" fmla="*/ 38 h 123"/>
              <a:gd name="T2" fmla="*/ 72 w 117"/>
              <a:gd name="T3" fmla="*/ 43 h 123"/>
              <a:gd name="T4" fmla="*/ 76 w 117"/>
              <a:gd name="T5" fmla="*/ 47 h 123"/>
              <a:gd name="T6" fmla="*/ 63 w 117"/>
              <a:gd name="T7" fmla="*/ 62 h 123"/>
              <a:gd name="T8" fmla="*/ 61 w 117"/>
              <a:gd name="T9" fmla="*/ 59 h 123"/>
              <a:gd name="T10" fmla="*/ 54 w 117"/>
              <a:gd name="T11" fmla="*/ 57 h 123"/>
              <a:gd name="T12" fmla="*/ 49 w 117"/>
              <a:gd name="T13" fmla="*/ 59 h 123"/>
              <a:gd name="T14" fmla="*/ 24 w 117"/>
              <a:gd name="T15" fmla="*/ 83 h 123"/>
              <a:gd name="T16" fmla="*/ 20 w 117"/>
              <a:gd name="T17" fmla="*/ 88 h 123"/>
              <a:gd name="T18" fmla="*/ 20 w 117"/>
              <a:gd name="T19" fmla="*/ 94 h 123"/>
              <a:gd name="T20" fmla="*/ 24 w 117"/>
              <a:gd name="T21" fmla="*/ 100 h 123"/>
              <a:gd name="T22" fmla="*/ 27 w 117"/>
              <a:gd name="T23" fmla="*/ 102 h 123"/>
              <a:gd name="T24" fmla="*/ 33 w 117"/>
              <a:gd name="T25" fmla="*/ 104 h 123"/>
              <a:gd name="T26" fmla="*/ 38 w 117"/>
              <a:gd name="T27" fmla="*/ 102 h 123"/>
              <a:gd name="T28" fmla="*/ 51 w 117"/>
              <a:gd name="T29" fmla="*/ 91 h 123"/>
              <a:gd name="T30" fmla="*/ 58 w 117"/>
              <a:gd name="T31" fmla="*/ 88 h 123"/>
              <a:gd name="T32" fmla="*/ 65 w 117"/>
              <a:gd name="T33" fmla="*/ 91 h 123"/>
              <a:gd name="T34" fmla="*/ 67 w 117"/>
              <a:gd name="T35" fmla="*/ 97 h 123"/>
              <a:gd name="T36" fmla="*/ 65 w 117"/>
              <a:gd name="T37" fmla="*/ 104 h 123"/>
              <a:gd name="T38" fmla="*/ 45 w 117"/>
              <a:gd name="T39" fmla="*/ 121 h 123"/>
              <a:gd name="T40" fmla="*/ 33 w 117"/>
              <a:gd name="T41" fmla="*/ 123 h 123"/>
              <a:gd name="T42" fmla="*/ 11 w 117"/>
              <a:gd name="T43" fmla="*/ 114 h 123"/>
              <a:gd name="T44" fmla="*/ 3 w 117"/>
              <a:gd name="T45" fmla="*/ 102 h 123"/>
              <a:gd name="T46" fmla="*/ 3 w 117"/>
              <a:gd name="T47" fmla="*/ 79 h 123"/>
              <a:gd name="T48" fmla="*/ 32 w 117"/>
              <a:gd name="T49" fmla="*/ 47 h 123"/>
              <a:gd name="T50" fmla="*/ 54 w 117"/>
              <a:gd name="T51" fmla="*/ 38 h 123"/>
              <a:gd name="T52" fmla="*/ 97 w 117"/>
              <a:gd name="T53" fmla="*/ 3 h 123"/>
              <a:gd name="T54" fmla="*/ 108 w 117"/>
              <a:gd name="T55" fmla="*/ 9 h 123"/>
              <a:gd name="T56" fmla="*/ 117 w 117"/>
              <a:gd name="T57" fmla="*/ 32 h 123"/>
              <a:gd name="T58" fmla="*/ 108 w 117"/>
              <a:gd name="T59" fmla="*/ 54 h 123"/>
              <a:gd name="T60" fmla="*/ 75 w 117"/>
              <a:gd name="T61" fmla="*/ 83 h 123"/>
              <a:gd name="T62" fmla="*/ 63 w 117"/>
              <a:gd name="T63" fmla="*/ 85 h 123"/>
              <a:gd name="T64" fmla="*/ 42 w 117"/>
              <a:gd name="T65" fmla="*/ 76 h 123"/>
              <a:gd name="T66" fmla="*/ 54 w 117"/>
              <a:gd name="T67" fmla="*/ 62 h 123"/>
              <a:gd name="T68" fmla="*/ 58 w 117"/>
              <a:gd name="T69" fmla="*/ 64 h 123"/>
              <a:gd name="T70" fmla="*/ 63 w 117"/>
              <a:gd name="T71" fmla="*/ 66 h 123"/>
              <a:gd name="T72" fmla="*/ 70 w 117"/>
              <a:gd name="T73" fmla="*/ 64 h 123"/>
              <a:gd name="T74" fmla="*/ 95 w 117"/>
              <a:gd name="T75" fmla="*/ 41 h 123"/>
              <a:gd name="T76" fmla="*/ 97 w 117"/>
              <a:gd name="T77" fmla="*/ 36 h 123"/>
              <a:gd name="T78" fmla="*/ 97 w 117"/>
              <a:gd name="T79" fmla="*/ 29 h 123"/>
              <a:gd name="T80" fmla="*/ 95 w 117"/>
              <a:gd name="T81" fmla="*/ 24 h 123"/>
              <a:gd name="T82" fmla="*/ 91 w 117"/>
              <a:gd name="T83" fmla="*/ 21 h 123"/>
              <a:gd name="T84" fmla="*/ 86 w 117"/>
              <a:gd name="T85" fmla="*/ 19 h 123"/>
              <a:gd name="T86" fmla="*/ 79 w 117"/>
              <a:gd name="T87" fmla="*/ 21 h 123"/>
              <a:gd name="T88" fmla="*/ 67 w 117"/>
              <a:gd name="T89" fmla="*/ 32 h 123"/>
              <a:gd name="T90" fmla="*/ 61 w 117"/>
              <a:gd name="T91" fmla="*/ 34 h 123"/>
              <a:gd name="T92" fmla="*/ 54 w 117"/>
              <a:gd name="T93" fmla="*/ 32 h 123"/>
              <a:gd name="T94" fmla="*/ 51 w 117"/>
              <a:gd name="T95" fmla="*/ 25 h 123"/>
              <a:gd name="T96" fmla="*/ 54 w 117"/>
              <a:gd name="T97" fmla="*/ 19 h 123"/>
              <a:gd name="T98" fmla="*/ 74 w 117"/>
              <a:gd name="T99" fmla="*/ 3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17" h="123">
                <a:moveTo>
                  <a:pt x="54" y="38"/>
                </a:moveTo>
                <a:lnTo>
                  <a:pt x="61" y="38"/>
                </a:lnTo>
                <a:lnTo>
                  <a:pt x="66" y="41"/>
                </a:lnTo>
                <a:lnTo>
                  <a:pt x="72" y="43"/>
                </a:lnTo>
                <a:lnTo>
                  <a:pt x="75" y="45"/>
                </a:lnTo>
                <a:lnTo>
                  <a:pt x="76" y="47"/>
                </a:lnTo>
                <a:lnTo>
                  <a:pt x="78" y="47"/>
                </a:lnTo>
                <a:lnTo>
                  <a:pt x="63" y="62"/>
                </a:lnTo>
                <a:lnTo>
                  <a:pt x="62" y="60"/>
                </a:lnTo>
                <a:lnTo>
                  <a:pt x="61" y="59"/>
                </a:lnTo>
                <a:lnTo>
                  <a:pt x="57" y="58"/>
                </a:lnTo>
                <a:lnTo>
                  <a:pt x="54" y="57"/>
                </a:lnTo>
                <a:lnTo>
                  <a:pt x="51" y="58"/>
                </a:lnTo>
                <a:lnTo>
                  <a:pt x="49" y="59"/>
                </a:lnTo>
                <a:lnTo>
                  <a:pt x="46" y="60"/>
                </a:lnTo>
                <a:lnTo>
                  <a:pt x="24" y="83"/>
                </a:lnTo>
                <a:lnTo>
                  <a:pt x="21" y="85"/>
                </a:lnTo>
                <a:lnTo>
                  <a:pt x="20" y="88"/>
                </a:lnTo>
                <a:lnTo>
                  <a:pt x="20" y="91"/>
                </a:lnTo>
                <a:lnTo>
                  <a:pt x="20" y="94"/>
                </a:lnTo>
                <a:lnTo>
                  <a:pt x="21" y="97"/>
                </a:lnTo>
                <a:lnTo>
                  <a:pt x="24" y="100"/>
                </a:lnTo>
                <a:lnTo>
                  <a:pt x="24" y="100"/>
                </a:lnTo>
                <a:lnTo>
                  <a:pt x="27" y="102"/>
                </a:lnTo>
                <a:lnTo>
                  <a:pt x="31" y="104"/>
                </a:lnTo>
                <a:lnTo>
                  <a:pt x="33" y="104"/>
                </a:lnTo>
                <a:lnTo>
                  <a:pt x="36" y="104"/>
                </a:lnTo>
                <a:lnTo>
                  <a:pt x="38" y="102"/>
                </a:lnTo>
                <a:lnTo>
                  <a:pt x="41" y="100"/>
                </a:lnTo>
                <a:lnTo>
                  <a:pt x="51" y="91"/>
                </a:lnTo>
                <a:lnTo>
                  <a:pt x="54" y="89"/>
                </a:lnTo>
                <a:lnTo>
                  <a:pt x="58" y="88"/>
                </a:lnTo>
                <a:lnTo>
                  <a:pt x="61" y="89"/>
                </a:lnTo>
                <a:lnTo>
                  <a:pt x="65" y="91"/>
                </a:lnTo>
                <a:lnTo>
                  <a:pt x="66" y="94"/>
                </a:lnTo>
                <a:lnTo>
                  <a:pt x="67" y="97"/>
                </a:lnTo>
                <a:lnTo>
                  <a:pt x="66" y="101"/>
                </a:lnTo>
                <a:lnTo>
                  <a:pt x="65" y="104"/>
                </a:lnTo>
                <a:lnTo>
                  <a:pt x="55" y="114"/>
                </a:lnTo>
                <a:lnTo>
                  <a:pt x="45" y="121"/>
                </a:lnTo>
                <a:lnTo>
                  <a:pt x="33" y="123"/>
                </a:lnTo>
                <a:lnTo>
                  <a:pt x="33" y="123"/>
                </a:lnTo>
                <a:lnTo>
                  <a:pt x="21" y="121"/>
                </a:lnTo>
                <a:lnTo>
                  <a:pt x="11" y="114"/>
                </a:lnTo>
                <a:lnTo>
                  <a:pt x="10" y="113"/>
                </a:lnTo>
                <a:lnTo>
                  <a:pt x="3" y="102"/>
                </a:lnTo>
                <a:lnTo>
                  <a:pt x="0" y="91"/>
                </a:lnTo>
                <a:lnTo>
                  <a:pt x="3" y="79"/>
                </a:lnTo>
                <a:lnTo>
                  <a:pt x="10" y="70"/>
                </a:lnTo>
                <a:lnTo>
                  <a:pt x="32" y="47"/>
                </a:lnTo>
                <a:lnTo>
                  <a:pt x="42" y="40"/>
                </a:lnTo>
                <a:lnTo>
                  <a:pt x="54" y="38"/>
                </a:lnTo>
                <a:close/>
                <a:moveTo>
                  <a:pt x="86" y="0"/>
                </a:moveTo>
                <a:lnTo>
                  <a:pt x="97" y="3"/>
                </a:lnTo>
                <a:lnTo>
                  <a:pt x="107" y="9"/>
                </a:lnTo>
                <a:lnTo>
                  <a:pt x="108" y="9"/>
                </a:lnTo>
                <a:lnTo>
                  <a:pt x="114" y="20"/>
                </a:lnTo>
                <a:lnTo>
                  <a:pt x="117" y="32"/>
                </a:lnTo>
                <a:lnTo>
                  <a:pt x="114" y="43"/>
                </a:lnTo>
                <a:lnTo>
                  <a:pt x="108" y="54"/>
                </a:lnTo>
                <a:lnTo>
                  <a:pt x="86" y="76"/>
                </a:lnTo>
                <a:lnTo>
                  <a:pt x="75" y="83"/>
                </a:lnTo>
                <a:lnTo>
                  <a:pt x="63" y="85"/>
                </a:lnTo>
                <a:lnTo>
                  <a:pt x="63" y="85"/>
                </a:lnTo>
                <a:lnTo>
                  <a:pt x="51" y="83"/>
                </a:lnTo>
                <a:lnTo>
                  <a:pt x="42" y="76"/>
                </a:lnTo>
                <a:lnTo>
                  <a:pt x="41" y="75"/>
                </a:lnTo>
                <a:lnTo>
                  <a:pt x="54" y="62"/>
                </a:lnTo>
                <a:lnTo>
                  <a:pt x="55" y="63"/>
                </a:lnTo>
                <a:lnTo>
                  <a:pt x="58" y="64"/>
                </a:lnTo>
                <a:lnTo>
                  <a:pt x="61" y="66"/>
                </a:lnTo>
                <a:lnTo>
                  <a:pt x="63" y="66"/>
                </a:lnTo>
                <a:lnTo>
                  <a:pt x="67" y="66"/>
                </a:lnTo>
                <a:lnTo>
                  <a:pt x="70" y="64"/>
                </a:lnTo>
                <a:lnTo>
                  <a:pt x="72" y="63"/>
                </a:lnTo>
                <a:lnTo>
                  <a:pt x="95" y="41"/>
                </a:lnTo>
                <a:lnTo>
                  <a:pt x="96" y="38"/>
                </a:lnTo>
                <a:lnTo>
                  <a:pt x="97" y="36"/>
                </a:lnTo>
                <a:lnTo>
                  <a:pt x="97" y="32"/>
                </a:lnTo>
                <a:lnTo>
                  <a:pt x="97" y="29"/>
                </a:lnTo>
                <a:lnTo>
                  <a:pt x="96" y="26"/>
                </a:lnTo>
                <a:lnTo>
                  <a:pt x="95" y="24"/>
                </a:lnTo>
                <a:lnTo>
                  <a:pt x="93" y="22"/>
                </a:lnTo>
                <a:lnTo>
                  <a:pt x="91" y="21"/>
                </a:lnTo>
                <a:lnTo>
                  <a:pt x="88" y="20"/>
                </a:lnTo>
                <a:lnTo>
                  <a:pt x="86" y="19"/>
                </a:lnTo>
                <a:lnTo>
                  <a:pt x="82" y="20"/>
                </a:lnTo>
                <a:lnTo>
                  <a:pt x="79" y="21"/>
                </a:lnTo>
                <a:lnTo>
                  <a:pt x="76" y="22"/>
                </a:lnTo>
                <a:lnTo>
                  <a:pt x="67" y="32"/>
                </a:lnTo>
                <a:lnTo>
                  <a:pt x="65" y="34"/>
                </a:lnTo>
                <a:lnTo>
                  <a:pt x="61" y="34"/>
                </a:lnTo>
                <a:lnTo>
                  <a:pt x="57" y="34"/>
                </a:lnTo>
                <a:lnTo>
                  <a:pt x="54" y="32"/>
                </a:lnTo>
                <a:lnTo>
                  <a:pt x="51" y="29"/>
                </a:lnTo>
                <a:lnTo>
                  <a:pt x="51" y="25"/>
                </a:lnTo>
                <a:lnTo>
                  <a:pt x="51" y="21"/>
                </a:lnTo>
                <a:lnTo>
                  <a:pt x="54" y="19"/>
                </a:lnTo>
                <a:lnTo>
                  <a:pt x="63" y="9"/>
                </a:lnTo>
                <a:lnTo>
                  <a:pt x="74" y="3"/>
                </a:lnTo>
                <a:lnTo>
                  <a:pt x="86" y="0"/>
                </a:lnTo>
                <a:close/>
              </a:path>
            </a:pathLst>
          </a:custGeom>
          <a:solidFill>
            <a:schemeClr val="accent4"/>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87" name="Freeform 219"/>
          <p:cNvSpPr>
            <a:spLocks noChangeAspect="1" noEditPoints="1"/>
          </p:cNvSpPr>
          <p:nvPr/>
        </p:nvSpPr>
        <p:spPr bwMode="auto">
          <a:xfrm>
            <a:off x="8094415" y="4475670"/>
            <a:ext cx="449008" cy="575850"/>
          </a:xfrm>
          <a:custGeom>
            <a:avLst/>
            <a:gdLst>
              <a:gd name="T0" fmla="*/ 49 w 99"/>
              <a:gd name="T1" fmla="*/ 17 h 127"/>
              <a:gd name="T2" fmla="*/ 36 w 99"/>
              <a:gd name="T3" fmla="*/ 21 h 127"/>
              <a:gd name="T4" fmla="*/ 26 w 99"/>
              <a:gd name="T5" fmla="*/ 31 h 127"/>
              <a:gd name="T6" fmla="*/ 22 w 99"/>
              <a:gd name="T7" fmla="*/ 46 h 127"/>
              <a:gd name="T8" fmla="*/ 26 w 99"/>
              <a:gd name="T9" fmla="*/ 60 h 127"/>
              <a:gd name="T10" fmla="*/ 36 w 99"/>
              <a:gd name="T11" fmla="*/ 69 h 127"/>
              <a:gd name="T12" fmla="*/ 49 w 99"/>
              <a:gd name="T13" fmla="*/ 73 h 127"/>
              <a:gd name="T14" fmla="*/ 64 w 99"/>
              <a:gd name="T15" fmla="*/ 69 h 127"/>
              <a:gd name="T16" fmla="*/ 74 w 99"/>
              <a:gd name="T17" fmla="*/ 60 h 127"/>
              <a:gd name="T18" fmla="*/ 78 w 99"/>
              <a:gd name="T19" fmla="*/ 46 h 127"/>
              <a:gd name="T20" fmla="*/ 74 w 99"/>
              <a:gd name="T21" fmla="*/ 31 h 127"/>
              <a:gd name="T22" fmla="*/ 64 w 99"/>
              <a:gd name="T23" fmla="*/ 21 h 127"/>
              <a:gd name="T24" fmla="*/ 49 w 99"/>
              <a:gd name="T25" fmla="*/ 17 h 127"/>
              <a:gd name="T26" fmla="*/ 49 w 99"/>
              <a:gd name="T27" fmla="*/ 0 h 127"/>
              <a:gd name="T28" fmla="*/ 69 w 99"/>
              <a:gd name="T29" fmla="*/ 4 h 127"/>
              <a:gd name="T30" fmla="*/ 85 w 99"/>
              <a:gd name="T31" fmla="*/ 14 h 127"/>
              <a:gd name="T32" fmla="*/ 95 w 99"/>
              <a:gd name="T33" fmla="*/ 30 h 127"/>
              <a:gd name="T34" fmla="*/ 99 w 99"/>
              <a:gd name="T35" fmla="*/ 50 h 127"/>
              <a:gd name="T36" fmla="*/ 99 w 99"/>
              <a:gd name="T37" fmla="*/ 55 h 127"/>
              <a:gd name="T38" fmla="*/ 97 w 99"/>
              <a:gd name="T39" fmla="*/ 72 h 127"/>
              <a:gd name="T40" fmla="*/ 89 w 99"/>
              <a:gd name="T41" fmla="*/ 89 h 127"/>
              <a:gd name="T42" fmla="*/ 80 w 99"/>
              <a:gd name="T43" fmla="*/ 102 h 127"/>
              <a:gd name="T44" fmla="*/ 69 w 99"/>
              <a:gd name="T45" fmla="*/ 113 h 127"/>
              <a:gd name="T46" fmla="*/ 60 w 99"/>
              <a:gd name="T47" fmla="*/ 120 h 127"/>
              <a:gd name="T48" fmla="*/ 53 w 99"/>
              <a:gd name="T49" fmla="*/ 126 h 127"/>
              <a:gd name="T50" fmla="*/ 51 w 99"/>
              <a:gd name="T51" fmla="*/ 127 h 127"/>
              <a:gd name="T52" fmla="*/ 48 w 99"/>
              <a:gd name="T53" fmla="*/ 126 h 127"/>
              <a:gd name="T54" fmla="*/ 43 w 99"/>
              <a:gd name="T55" fmla="*/ 122 h 127"/>
              <a:gd name="T56" fmla="*/ 34 w 99"/>
              <a:gd name="T57" fmla="*/ 115 h 127"/>
              <a:gd name="T58" fmla="*/ 25 w 99"/>
              <a:gd name="T59" fmla="*/ 106 h 127"/>
              <a:gd name="T60" fmla="*/ 15 w 99"/>
              <a:gd name="T61" fmla="*/ 94 h 127"/>
              <a:gd name="T62" fmla="*/ 8 w 99"/>
              <a:gd name="T63" fmla="*/ 80 h 127"/>
              <a:gd name="T64" fmla="*/ 2 w 99"/>
              <a:gd name="T65" fmla="*/ 65 h 127"/>
              <a:gd name="T66" fmla="*/ 1 w 99"/>
              <a:gd name="T67" fmla="*/ 58 h 127"/>
              <a:gd name="T68" fmla="*/ 0 w 99"/>
              <a:gd name="T69" fmla="*/ 50 h 127"/>
              <a:gd name="T70" fmla="*/ 4 w 99"/>
              <a:gd name="T71" fmla="*/ 30 h 127"/>
              <a:gd name="T72" fmla="*/ 14 w 99"/>
              <a:gd name="T73" fmla="*/ 14 h 127"/>
              <a:gd name="T74" fmla="*/ 30 w 99"/>
              <a:gd name="T75" fmla="*/ 4 h 127"/>
              <a:gd name="T76" fmla="*/ 49 w 99"/>
              <a:gd name="T77" fmla="*/ 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127">
                <a:moveTo>
                  <a:pt x="49" y="17"/>
                </a:moveTo>
                <a:lnTo>
                  <a:pt x="36" y="21"/>
                </a:lnTo>
                <a:lnTo>
                  <a:pt x="26" y="31"/>
                </a:lnTo>
                <a:lnTo>
                  <a:pt x="22" y="46"/>
                </a:lnTo>
                <a:lnTo>
                  <a:pt x="26" y="60"/>
                </a:lnTo>
                <a:lnTo>
                  <a:pt x="36" y="69"/>
                </a:lnTo>
                <a:lnTo>
                  <a:pt x="49" y="73"/>
                </a:lnTo>
                <a:lnTo>
                  <a:pt x="64" y="69"/>
                </a:lnTo>
                <a:lnTo>
                  <a:pt x="74" y="60"/>
                </a:lnTo>
                <a:lnTo>
                  <a:pt x="78" y="46"/>
                </a:lnTo>
                <a:lnTo>
                  <a:pt x="74" y="31"/>
                </a:lnTo>
                <a:lnTo>
                  <a:pt x="64" y="21"/>
                </a:lnTo>
                <a:lnTo>
                  <a:pt x="49" y="17"/>
                </a:lnTo>
                <a:close/>
                <a:moveTo>
                  <a:pt x="49" y="0"/>
                </a:moveTo>
                <a:lnTo>
                  <a:pt x="69" y="4"/>
                </a:lnTo>
                <a:lnTo>
                  <a:pt x="85" y="14"/>
                </a:lnTo>
                <a:lnTo>
                  <a:pt x="95" y="30"/>
                </a:lnTo>
                <a:lnTo>
                  <a:pt x="99" y="50"/>
                </a:lnTo>
                <a:lnTo>
                  <a:pt x="99" y="55"/>
                </a:lnTo>
                <a:lnTo>
                  <a:pt x="97" y="72"/>
                </a:lnTo>
                <a:lnTo>
                  <a:pt x="89" y="89"/>
                </a:lnTo>
                <a:lnTo>
                  <a:pt x="80" y="102"/>
                </a:lnTo>
                <a:lnTo>
                  <a:pt x="69" y="113"/>
                </a:lnTo>
                <a:lnTo>
                  <a:pt x="60" y="120"/>
                </a:lnTo>
                <a:lnTo>
                  <a:pt x="53" y="126"/>
                </a:lnTo>
                <a:lnTo>
                  <a:pt x="51" y="127"/>
                </a:lnTo>
                <a:lnTo>
                  <a:pt x="48" y="126"/>
                </a:lnTo>
                <a:lnTo>
                  <a:pt x="43" y="122"/>
                </a:lnTo>
                <a:lnTo>
                  <a:pt x="34" y="115"/>
                </a:lnTo>
                <a:lnTo>
                  <a:pt x="25" y="106"/>
                </a:lnTo>
                <a:lnTo>
                  <a:pt x="15" y="94"/>
                </a:lnTo>
                <a:lnTo>
                  <a:pt x="8" y="80"/>
                </a:lnTo>
                <a:lnTo>
                  <a:pt x="2" y="65"/>
                </a:lnTo>
                <a:lnTo>
                  <a:pt x="1" y="58"/>
                </a:lnTo>
                <a:lnTo>
                  <a:pt x="0" y="50"/>
                </a:lnTo>
                <a:lnTo>
                  <a:pt x="4" y="30"/>
                </a:lnTo>
                <a:lnTo>
                  <a:pt x="14" y="14"/>
                </a:lnTo>
                <a:lnTo>
                  <a:pt x="30" y="4"/>
                </a:lnTo>
                <a:lnTo>
                  <a:pt x="49" y="0"/>
                </a:lnTo>
                <a:close/>
              </a:path>
            </a:pathLst>
          </a:custGeom>
          <a:solidFill>
            <a:schemeClr val="accent3"/>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88" name="Freeform 221"/>
          <p:cNvSpPr>
            <a:spLocks noChangeAspect="1"/>
          </p:cNvSpPr>
          <p:nvPr/>
        </p:nvSpPr>
        <p:spPr bwMode="auto">
          <a:xfrm>
            <a:off x="8018825" y="1777821"/>
            <a:ext cx="600203" cy="575850"/>
          </a:xfrm>
          <a:custGeom>
            <a:avLst/>
            <a:gdLst>
              <a:gd name="T0" fmla="*/ 61 w 124"/>
              <a:gd name="T1" fmla="*/ 0 h 119"/>
              <a:gd name="T2" fmla="*/ 82 w 124"/>
              <a:gd name="T3" fmla="*/ 38 h 119"/>
              <a:gd name="T4" fmla="*/ 124 w 124"/>
              <a:gd name="T5" fmla="*/ 45 h 119"/>
              <a:gd name="T6" fmla="*/ 95 w 124"/>
              <a:gd name="T7" fmla="*/ 77 h 119"/>
              <a:gd name="T8" fmla="*/ 101 w 124"/>
              <a:gd name="T9" fmla="*/ 119 h 119"/>
              <a:gd name="T10" fmla="*/ 61 w 124"/>
              <a:gd name="T11" fmla="*/ 100 h 119"/>
              <a:gd name="T12" fmla="*/ 23 w 124"/>
              <a:gd name="T13" fmla="*/ 119 h 119"/>
              <a:gd name="T14" fmla="*/ 29 w 124"/>
              <a:gd name="T15" fmla="*/ 77 h 119"/>
              <a:gd name="T16" fmla="*/ 0 w 124"/>
              <a:gd name="T17" fmla="*/ 45 h 119"/>
              <a:gd name="T18" fmla="*/ 42 w 124"/>
              <a:gd name="T19" fmla="*/ 38 h 119"/>
              <a:gd name="T20" fmla="*/ 61 w 124"/>
              <a:gd name="T21" fmla="*/ 0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 h="119">
                <a:moveTo>
                  <a:pt x="61" y="0"/>
                </a:moveTo>
                <a:lnTo>
                  <a:pt x="82" y="38"/>
                </a:lnTo>
                <a:lnTo>
                  <a:pt x="124" y="45"/>
                </a:lnTo>
                <a:lnTo>
                  <a:pt x="95" y="77"/>
                </a:lnTo>
                <a:lnTo>
                  <a:pt x="101" y="119"/>
                </a:lnTo>
                <a:lnTo>
                  <a:pt x="61" y="100"/>
                </a:lnTo>
                <a:lnTo>
                  <a:pt x="23" y="119"/>
                </a:lnTo>
                <a:lnTo>
                  <a:pt x="29" y="77"/>
                </a:lnTo>
                <a:lnTo>
                  <a:pt x="0" y="45"/>
                </a:lnTo>
                <a:lnTo>
                  <a:pt x="42" y="38"/>
                </a:lnTo>
                <a:lnTo>
                  <a:pt x="61" y="0"/>
                </a:lnTo>
                <a:close/>
              </a:path>
            </a:pathLst>
          </a:custGeom>
          <a:solidFill>
            <a:schemeClr val="accent2"/>
          </a:solidFill>
          <a:ln w="0">
            <a:noFill/>
            <a:prstDash val="solid"/>
            <a:round/>
            <a:headEnd/>
            <a:tailEnd/>
          </a:ln>
        </p:spPr>
        <p:txBody>
          <a:bodyPr vert="horz" wrap="square" lIns="91416" tIns="45708" rIns="91416" bIns="45708" numCol="1" anchor="t" anchorCtr="0" compatLnSpc="1">
            <a:prstTxWarp prst="textNoShape">
              <a:avLst/>
            </a:prstTxWarp>
          </a:bodyPr>
          <a:lstStyle/>
          <a:p>
            <a:pPr defTabSz="914126"/>
            <a:endParaRPr lang="zh-CN" altLang="en-US" sz="1799">
              <a:solidFill>
                <a:prstClr val="black"/>
              </a:solidFill>
              <a:latin typeface="Calibri"/>
              <a:ea typeface="宋体" panose="02010600030101010101" pitchFamily="2" charset="-122"/>
            </a:endParaRPr>
          </a:p>
        </p:txBody>
      </p:sp>
      <p:sp>
        <p:nvSpPr>
          <p:cNvPr id="89" name="文本框 88"/>
          <p:cNvSpPr txBox="1"/>
          <p:nvPr/>
        </p:nvSpPr>
        <p:spPr>
          <a:xfrm>
            <a:off x="-1150774" y="2379428"/>
            <a:ext cx="5392592" cy="954107"/>
          </a:xfrm>
          <a:prstGeom prst="rect">
            <a:avLst/>
          </a:prstGeom>
          <a:noFill/>
        </p:spPr>
        <p:txBody>
          <a:bodyPr wrap="square" rtlCol="0">
            <a:spAutoFit/>
          </a:bodyPr>
          <a:lstStyle/>
          <a:p>
            <a:pPr algn="r" defTabSz="914126"/>
            <a:r>
              <a:rPr lang="en-US" altLang="zh-CN" sz="3200" b="1" dirty="0">
                <a:solidFill>
                  <a:prstClr val="black">
                    <a:lumMod val="75000"/>
                    <a:lumOff val="25000"/>
                  </a:prstClr>
                </a:solidFill>
                <a:latin typeface="Calibri"/>
                <a:ea typeface="宋体" panose="02010600030101010101" pitchFamily="2" charset="-122"/>
                <a:cs typeface="Arial" panose="020B0604020202020204" pitchFamily="34" charset="0"/>
              </a:rPr>
              <a:t>Aim</a:t>
            </a:r>
            <a:endParaRPr lang="en-US" altLang="zh-CN" sz="3200" b="1" dirty="0">
              <a:solidFill>
                <a:prstClr val="black">
                  <a:lumMod val="75000"/>
                  <a:lumOff val="25000"/>
                </a:prstClr>
              </a:solidFill>
              <a:latin typeface="Calibri"/>
              <a:ea typeface="宋体" panose="02010600030101010101" pitchFamily="2" charset="-122"/>
            </a:endParaRPr>
          </a:p>
          <a:p>
            <a:pPr algn="r" defTabSz="914126"/>
            <a:r>
              <a:rPr lang="en-US" altLang="zh-CN" sz="2400" dirty="0">
                <a:solidFill>
                  <a:prstClr val="black">
                    <a:lumMod val="50000"/>
                    <a:lumOff val="50000"/>
                  </a:prstClr>
                </a:solidFill>
                <a:cs typeface="Arial" panose="020B0604020202020204" pitchFamily="34" charset="0"/>
              </a:rPr>
              <a:t>Analyze public sentiment</a:t>
            </a:r>
            <a:endParaRPr lang="en-US" altLang="zh-CN" sz="2400" dirty="0">
              <a:solidFill>
                <a:prstClr val="black">
                  <a:lumMod val="50000"/>
                  <a:lumOff val="50000"/>
                </a:prstClr>
              </a:solidFill>
              <a:latin typeface="Calibri"/>
              <a:ea typeface="宋体" panose="02010600030101010101" pitchFamily="2" charset="-122"/>
              <a:cs typeface="Arial" panose="020B0604020202020204" pitchFamily="34" charset="0"/>
            </a:endParaRPr>
          </a:p>
        </p:txBody>
      </p:sp>
      <p:sp>
        <p:nvSpPr>
          <p:cNvPr id="90" name="文本框 89"/>
          <p:cNvSpPr txBox="1"/>
          <p:nvPr/>
        </p:nvSpPr>
        <p:spPr>
          <a:xfrm>
            <a:off x="618269" y="4963170"/>
            <a:ext cx="3626736" cy="1323439"/>
          </a:xfrm>
          <a:prstGeom prst="rect">
            <a:avLst/>
          </a:prstGeom>
          <a:noFill/>
        </p:spPr>
        <p:txBody>
          <a:bodyPr wrap="square" rtlCol="0">
            <a:spAutoFit/>
          </a:bodyPr>
          <a:lstStyle/>
          <a:p>
            <a:pPr algn="r" defTabSz="914126"/>
            <a:r>
              <a:rPr lang="en-US" altLang="zh-CN" sz="3200" b="1" dirty="0">
                <a:solidFill>
                  <a:prstClr val="black">
                    <a:lumMod val="75000"/>
                    <a:lumOff val="25000"/>
                  </a:prstClr>
                </a:solidFill>
                <a:latin typeface="Calibri"/>
                <a:ea typeface="宋体" panose="02010600030101010101" pitchFamily="2" charset="-122"/>
                <a:cs typeface="Arial" panose="020B0604020202020204" pitchFamily="34" charset="0"/>
              </a:rPr>
              <a:t>Event</a:t>
            </a:r>
          </a:p>
          <a:p>
            <a:pPr algn="r" defTabSz="914126"/>
            <a:r>
              <a:rPr lang="en-US" altLang="zh-CN" sz="2400" dirty="0">
                <a:solidFill>
                  <a:prstClr val="black">
                    <a:lumMod val="50000"/>
                    <a:lumOff val="50000"/>
                  </a:prstClr>
                </a:solidFill>
                <a:cs typeface="Arial" panose="020B0604020202020204" pitchFamily="34" charset="0"/>
              </a:rPr>
              <a:t>People’s attitude towards Shanghai Disneyland</a:t>
            </a:r>
            <a:r>
              <a:rPr lang="en-US" altLang="zh-CN" sz="1100" dirty="0">
                <a:solidFill>
                  <a:prstClr val="black">
                    <a:lumMod val="50000"/>
                    <a:lumOff val="50000"/>
                  </a:prstClr>
                </a:solidFill>
                <a:latin typeface="Calibri"/>
                <a:ea typeface="宋体" panose="02010600030101010101" pitchFamily="2" charset="-122"/>
                <a:cs typeface="Arial" panose="020B0604020202020204" pitchFamily="34" charset="0"/>
              </a:rPr>
              <a:t>. </a:t>
            </a:r>
          </a:p>
        </p:txBody>
      </p:sp>
      <p:sp>
        <p:nvSpPr>
          <p:cNvPr id="91" name="文本框 90"/>
          <p:cNvSpPr txBox="1"/>
          <p:nvPr/>
        </p:nvSpPr>
        <p:spPr>
          <a:xfrm>
            <a:off x="8025300" y="2379427"/>
            <a:ext cx="2813831" cy="954107"/>
          </a:xfrm>
          <a:prstGeom prst="rect">
            <a:avLst/>
          </a:prstGeom>
          <a:noFill/>
        </p:spPr>
        <p:txBody>
          <a:bodyPr wrap="square" rtlCol="0">
            <a:spAutoFit/>
          </a:bodyPr>
          <a:lstStyle/>
          <a:p>
            <a:pPr defTabSz="914126"/>
            <a:r>
              <a:rPr lang="en-US" altLang="zh-CN" sz="3200" b="1" dirty="0">
                <a:solidFill>
                  <a:prstClr val="black">
                    <a:lumMod val="75000"/>
                    <a:lumOff val="25000"/>
                  </a:prstClr>
                </a:solidFill>
                <a:latin typeface="Calibri"/>
                <a:ea typeface="宋体" panose="02010600030101010101" pitchFamily="2" charset="-122"/>
                <a:cs typeface="Arial" panose="020B0604020202020204" pitchFamily="34" charset="0"/>
              </a:rPr>
              <a:t>Method</a:t>
            </a:r>
          </a:p>
          <a:p>
            <a:pPr defTabSz="914126"/>
            <a:r>
              <a:rPr lang="en-US" altLang="zh-CN" sz="2400" dirty="0">
                <a:solidFill>
                  <a:prstClr val="black">
                    <a:lumMod val="50000"/>
                    <a:lumOff val="50000"/>
                  </a:prstClr>
                </a:solidFill>
                <a:cs typeface="Arial" panose="020B0604020202020204" pitchFamily="34" charset="0"/>
              </a:rPr>
              <a:t>Logistic regression</a:t>
            </a:r>
          </a:p>
        </p:txBody>
      </p:sp>
      <p:sp>
        <p:nvSpPr>
          <p:cNvPr id="92" name="文本框 91"/>
          <p:cNvSpPr txBox="1"/>
          <p:nvPr/>
        </p:nvSpPr>
        <p:spPr>
          <a:xfrm>
            <a:off x="8143623" y="5051520"/>
            <a:ext cx="1937052" cy="1446550"/>
          </a:xfrm>
          <a:prstGeom prst="rect">
            <a:avLst/>
          </a:prstGeom>
          <a:noFill/>
        </p:spPr>
        <p:txBody>
          <a:bodyPr wrap="square" rtlCol="0">
            <a:spAutoFit/>
          </a:bodyPr>
          <a:lstStyle/>
          <a:p>
            <a:pPr defTabSz="914126"/>
            <a:r>
              <a:rPr lang="en-US" altLang="zh-CN" sz="3200" b="1" dirty="0">
                <a:solidFill>
                  <a:prstClr val="black">
                    <a:lumMod val="75000"/>
                    <a:lumOff val="25000"/>
                  </a:prstClr>
                </a:solidFill>
                <a:latin typeface="Calibri"/>
                <a:ea typeface="宋体" panose="02010600030101010101" pitchFamily="2" charset="-122"/>
                <a:cs typeface="Arial" panose="020B0604020202020204" pitchFamily="34" charset="0"/>
              </a:rPr>
              <a:t>Social platform</a:t>
            </a:r>
          </a:p>
          <a:p>
            <a:pPr defTabSz="914126"/>
            <a:r>
              <a:rPr lang="en-US" altLang="zh-CN" sz="2400" dirty="0">
                <a:solidFill>
                  <a:prstClr val="black">
                    <a:lumMod val="50000"/>
                    <a:lumOff val="50000"/>
                  </a:prstClr>
                </a:solidFill>
                <a:cs typeface="Arial" panose="020B0604020202020204" pitchFamily="34" charset="0"/>
              </a:rPr>
              <a:t>Weibo</a:t>
            </a:r>
          </a:p>
        </p:txBody>
      </p:sp>
      <p:cxnSp>
        <p:nvCxnSpPr>
          <p:cNvPr id="93" name="直接连接符 92"/>
          <p:cNvCxnSpPr/>
          <p:nvPr/>
        </p:nvCxnSpPr>
        <p:spPr>
          <a:xfrm>
            <a:off x="4369395" y="2325480"/>
            <a:ext cx="751304" cy="719893"/>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a:off x="6817668" y="4079714"/>
            <a:ext cx="751304" cy="719893"/>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flipH="1">
            <a:off x="7023366" y="2325480"/>
            <a:ext cx="751304" cy="719893"/>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flipH="1">
            <a:off x="4441403" y="4079714"/>
            <a:ext cx="751304" cy="719893"/>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nvGrpSpPr>
          <p:cNvPr id="43" name="组合 42"/>
          <p:cNvGrpSpPr/>
          <p:nvPr/>
        </p:nvGrpSpPr>
        <p:grpSpPr>
          <a:xfrm>
            <a:off x="-328988" y="-73106"/>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zh-CN" altLang="en-US" sz="1799">
                <a:solidFill>
                  <a:prstClr val="white"/>
                </a:solidFill>
                <a:latin typeface="Calibri"/>
                <a:ea typeface="宋体" panose="02010600030101010101" pitchFamily="2" charset="-122"/>
              </a:endParaRPr>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altLang="zh-CN" sz="3599" dirty="0">
                <a:solidFill>
                  <a:prstClr val="black">
                    <a:lumMod val="75000"/>
                    <a:lumOff val="25000"/>
                  </a:prstClr>
                </a:solidFill>
                <a:latin typeface="Calibri"/>
                <a:ea typeface="宋体" panose="02010600030101010101" pitchFamily="2" charset="-122"/>
              </a:rPr>
              <a:t>2</a:t>
            </a:r>
            <a:endParaRPr lang="zh-CN" altLang="en-US" sz="3599" dirty="0">
              <a:solidFill>
                <a:prstClr val="black">
                  <a:lumMod val="75000"/>
                  <a:lumOff val="25000"/>
                </a:prstClr>
              </a:solidFill>
              <a:latin typeface="Calibri"/>
              <a:ea typeface="宋体" panose="02010600030101010101" pitchFamily="2" charset="-122"/>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62862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44"/>
          <p:cNvSpPr txBox="1"/>
          <p:nvPr/>
        </p:nvSpPr>
        <p:spPr>
          <a:xfrm>
            <a:off x="2571243" y="2085693"/>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1</a:t>
            </a:r>
            <a:endParaRPr lang="zh-CN" altLang="en-US" sz="2399" dirty="0">
              <a:solidFill>
                <a:schemeClr val="bg1"/>
              </a:solidFill>
              <a:latin typeface="微软雅黑" pitchFamily="34" charset="-122"/>
              <a:ea typeface="微软雅黑" pitchFamily="34" charset="-122"/>
            </a:endParaRPr>
          </a:p>
        </p:txBody>
      </p:sp>
      <p:sp>
        <p:nvSpPr>
          <p:cNvPr id="28" name="TextBox 45"/>
          <p:cNvSpPr txBox="1"/>
          <p:nvPr/>
        </p:nvSpPr>
        <p:spPr>
          <a:xfrm>
            <a:off x="2571243"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4</a:t>
            </a:r>
            <a:endParaRPr lang="zh-CN" altLang="en-US" sz="2399" dirty="0">
              <a:solidFill>
                <a:schemeClr val="bg1"/>
              </a:solidFill>
              <a:latin typeface="微软雅黑" pitchFamily="34" charset="-122"/>
              <a:ea typeface="微软雅黑" pitchFamily="34" charset="-122"/>
            </a:endParaRPr>
          </a:p>
        </p:txBody>
      </p:sp>
      <p:sp>
        <p:nvSpPr>
          <p:cNvPr id="29" name="TextBox 46"/>
          <p:cNvSpPr txBox="1"/>
          <p:nvPr/>
        </p:nvSpPr>
        <p:spPr>
          <a:xfrm>
            <a:off x="5140127" y="4910931"/>
            <a:ext cx="365805" cy="461545"/>
          </a:xfrm>
          <a:prstGeom prst="rect">
            <a:avLst/>
          </a:prstGeom>
          <a:noFill/>
        </p:spPr>
        <p:txBody>
          <a:bodyPr wrap="none" rtlCol="0">
            <a:spAutoFit/>
          </a:bodyPr>
          <a:lstStyle/>
          <a:p>
            <a:pPr algn="ctr"/>
            <a:r>
              <a:rPr lang="en-US" altLang="zh-CN" sz="2399" dirty="0">
                <a:solidFill>
                  <a:schemeClr val="bg1"/>
                </a:solidFill>
                <a:latin typeface="微软雅黑" pitchFamily="34" charset="-122"/>
                <a:ea typeface="微软雅黑" pitchFamily="34" charset="-122"/>
              </a:rPr>
              <a:t>3</a:t>
            </a:r>
            <a:endParaRPr lang="zh-CN" altLang="en-US" sz="2399" dirty="0">
              <a:solidFill>
                <a:schemeClr val="bg1"/>
              </a:solidFill>
              <a:latin typeface="微软雅黑" pitchFamily="34" charset="-122"/>
              <a:ea typeface="微软雅黑" pitchFamily="34" charset="-122"/>
            </a:endParaRPr>
          </a:p>
        </p:txBody>
      </p:sp>
      <p:sp>
        <p:nvSpPr>
          <p:cNvPr id="31" name="文本框 30"/>
          <p:cNvSpPr txBox="1"/>
          <p:nvPr/>
        </p:nvSpPr>
        <p:spPr>
          <a:xfrm>
            <a:off x="6787353" y="1650400"/>
            <a:ext cx="3768395" cy="3200876"/>
          </a:xfrm>
          <a:prstGeom prst="rect">
            <a:avLst/>
          </a:prstGeom>
          <a:noFill/>
        </p:spPr>
        <p:txBody>
          <a:bodyPr wrap="square" rtlCol="0">
            <a:spAutoFit/>
          </a:bodyPr>
          <a:lstStyle/>
          <a:p>
            <a:r>
              <a:rPr lang="en-US" altLang="zh-CN" sz="3200" b="1" dirty="0"/>
              <a:t>key packages</a:t>
            </a:r>
            <a:endParaRPr lang="en-US" altLang="zh-CN" sz="1400" dirty="0">
              <a:solidFill>
                <a:schemeClr val="tx1">
                  <a:lumMod val="50000"/>
                  <a:lumOff val="50000"/>
                </a:schemeClr>
              </a:solidFill>
              <a:cs typeface="Arial" panose="020B0604020202020204" pitchFamily="34" charset="0"/>
            </a:endParaRPr>
          </a:p>
          <a:p>
            <a:r>
              <a:rPr lang="en-US" altLang="zh-CN" sz="2800" b="1" dirty="0">
                <a:solidFill>
                  <a:schemeClr val="tx1">
                    <a:lumMod val="50000"/>
                    <a:lumOff val="50000"/>
                  </a:schemeClr>
                </a:solidFill>
                <a:cs typeface="Arial" panose="020B0604020202020204" pitchFamily="34" charset="0"/>
              </a:rPr>
              <a:t>Jieba</a:t>
            </a:r>
          </a:p>
          <a:p>
            <a:r>
              <a:rPr lang="en-US" altLang="zh-CN" sz="2000" dirty="0">
                <a:solidFill>
                  <a:schemeClr val="tx1">
                    <a:lumMod val="50000"/>
                    <a:lumOff val="50000"/>
                  </a:schemeClr>
                </a:solidFill>
                <a:cs typeface="Arial" panose="020B0604020202020204" pitchFamily="34" charset="0"/>
              </a:rPr>
              <a:t>dividing a sentence into words</a:t>
            </a:r>
          </a:p>
          <a:p>
            <a:endParaRPr lang="en-US" altLang="zh-CN" sz="1400" dirty="0">
              <a:solidFill>
                <a:schemeClr val="tx1">
                  <a:lumMod val="50000"/>
                  <a:lumOff val="50000"/>
                </a:schemeClr>
              </a:solidFill>
              <a:cs typeface="Arial" panose="020B0604020202020204" pitchFamily="34" charset="0"/>
            </a:endParaRPr>
          </a:p>
          <a:p>
            <a:r>
              <a:rPr lang="en-US" altLang="zh-CN" sz="2800" b="1" dirty="0">
                <a:solidFill>
                  <a:schemeClr val="tx1">
                    <a:lumMod val="50000"/>
                    <a:lumOff val="50000"/>
                  </a:schemeClr>
                </a:solidFill>
                <a:cs typeface="Arial" panose="020B0604020202020204" pitchFamily="34" charset="0"/>
              </a:rPr>
              <a:t>sklearn </a:t>
            </a:r>
          </a:p>
          <a:p>
            <a:r>
              <a:rPr lang="en-US" altLang="zh-CN" sz="2000" dirty="0">
                <a:solidFill>
                  <a:schemeClr val="tx1">
                    <a:lumMod val="50000"/>
                    <a:lumOff val="50000"/>
                  </a:schemeClr>
                </a:solidFill>
                <a:cs typeface="Arial" panose="020B0604020202020204" pitchFamily="34" charset="0"/>
              </a:rPr>
              <a:t>LogisticRegression</a:t>
            </a:r>
          </a:p>
          <a:p>
            <a:r>
              <a:rPr lang="en-US" altLang="zh-CN" sz="2000" dirty="0">
                <a:solidFill>
                  <a:schemeClr val="tx1">
                    <a:lumMod val="50000"/>
                    <a:lumOff val="50000"/>
                  </a:schemeClr>
                </a:solidFill>
                <a:cs typeface="Arial" panose="020B0604020202020204" pitchFamily="34" charset="0"/>
              </a:rPr>
              <a:t>CountVectorizer (convert text data into feature vectors by Bag-of-word)</a:t>
            </a:r>
          </a:p>
        </p:txBody>
      </p:sp>
      <p:grpSp>
        <p:nvGrpSpPr>
          <p:cNvPr id="35" name="组合 34"/>
          <p:cNvGrpSpPr/>
          <p:nvPr/>
        </p:nvGrpSpPr>
        <p:grpSpPr>
          <a:xfrm>
            <a:off x="-305442" y="-119920"/>
            <a:ext cx="2555690" cy="2295569"/>
            <a:chOff x="-1344978" y="-685187"/>
            <a:chExt cx="6781080" cy="6092478"/>
          </a:xfrm>
        </p:grpSpPr>
        <p:sp>
          <p:nvSpPr>
            <p:cNvPr id="36" name="椭圆 35"/>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7" name="椭圆 36"/>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8" name="椭圆 37"/>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39" name="椭圆 38"/>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0" name="椭圆 39"/>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1" name="椭圆 40"/>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2" name="椭圆 41"/>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3" name="椭圆 42"/>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4" name="椭圆 43"/>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49" name="直接连接符 48"/>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0" name="平行四边形 49"/>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1" name="矩形 50"/>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52" name="图片 51">
            <a:extLst>
              <a:ext uri="{FF2B5EF4-FFF2-40B4-BE49-F238E27FC236}">
                <a16:creationId xmlns:a16="http://schemas.microsoft.com/office/drawing/2014/main" id="{100544EC-5485-48DF-8AB1-956ED55B6B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1243" y="2175650"/>
            <a:ext cx="4886345" cy="2668311"/>
          </a:xfrm>
          <a:prstGeom prst="rect">
            <a:avLst/>
          </a:prstGeom>
        </p:spPr>
      </p:pic>
    </p:spTree>
    <p:extLst>
      <p:ext uri="{BB962C8B-B14F-4D97-AF65-F5344CB8AC3E}">
        <p14:creationId xmlns:p14="http://schemas.microsoft.com/office/powerpoint/2010/main" val="34627208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14:bounceEnd="36000">
                                          <p:cBhvr additive="base">
                                            <p:cTn id="7" dur="500" fill="hold"/>
                                            <p:tgtEl>
                                              <p:spTgt spid="51"/>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additive="base">
                                            <p:cTn id="7" dur="500" fill="hold"/>
                                            <p:tgtEl>
                                              <p:spTgt spid="51"/>
                                            </p:tgtEl>
                                            <p:attrNameLst>
                                              <p:attrName>ppt_x</p:attrName>
                                            </p:attrNameLst>
                                          </p:cBhvr>
                                          <p:tavLst>
                                            <p:tav tm="0">
                                              <p:val>
                                                <p:strVal val="1+#ppt_w/2"/>
                                              </p:val>
                                            </p:tav>
                                            <p:tav tm="100000">
                                              <p:val>
                                                <p:strVal val="#ppt_x"/>
                                              </p:val>
                                            </p:tav>
                                          </p:tavLst>
                                        </p:anim>
                                        <p:anim calcmode="lin" valueType="num">
                                          <p:cBhvr additive="base">
                                            <p:cTn id="8" dur="500" fill="hold"/>
                                            <p:tgtEl>
                                              <p:spTgt spid="5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p:cNvSpPr txBox="1"/>
          <p:nvPr/>
        </p:nvSpPr>
        <p:spPr>
          <a:xfrm>
            <a:off x="1983103" y="1146112"/>
            <a:ext cx="8500397" cy="707758"/>
          </a:xfrm>
          <a:prstGeom prst="rect">
            <a:avLst/>
          </a:prstGeom>
          <a:noFill/>
        </p:spPr>
        <p:txBody>
          <a:bodyPr wrap="square" rtlCol="0">
            <a:spAutoFit/>
          </a:bodyPr>
          <a:lstStyle/>
          <a:p>
            <a:r>
              <a:rPr lang="en-US" altLang="zh-CN" sz="2399" b="1" dirty="0">
                <a:solidFill>
                  <a:schemeClr val="tx1">
                    <a:lumMod val="75000"/>
                    <a:lumOff val="25000"/>
                  </a:schemeClr>
                </a:solidFill>
                <a:cs typeface="Arial" panose="020B0604020202020204" pitchFamily="34" charset="0"/>
              </a:rPr>
              <a:t>① Crawling the data in Weibo</a:t>
            </a:r>
            <a:endParaRPr lang="en-US" altLang="zh-CN" sz="2399" b="1" dirty="0">
              <a:solidFill>
                <a:schemeClr val="tx1">
                  <a:lumMod val="75000"/>
                  <a:lumOff val="25000"/>
                </a:schemeClr>
              </a:solidFill>
            </a:endParaRPr>
          </a:p>
          <a:p>
            <a:r>
              <a:rPr lang="en-US" altLang="zh-CN" sz="1600" b="1" dirty="0">
                <a:solidFill>
                  <a:schemeClr val="tx1">
                    <a:lumMod val="50000"/>
                    <a:lumOff val="50000"/>
                  </a:schemeClr>
                </a:solidFill>
                <a:cs typeface="Arial" panose="020B0604020202020204" pitchFamily="34" charset="0"/>
              </a:rPr>
              <a:t>URL comes from the API that we discovered through the changes of XHR when we page</a:t>
            </a:r>
          </a:p>
        </p:txBody>
      </p:sp>
      <p:grpSp>
        <p:nvGrpSpPr>
          <p:cNvPr id="43" name="组合 42"/>
          <p:cNvGrpSpPr/>
          <p:nvPr/>
        </p:nvGrpSpPr>
        <p:grpSpPr>
          <a:xfrm>
            <a:off x="-374617" y="-100276"/>
            <a:ext cx="2555690" cy="2295569"/>
            <a:chOff x="-1344978" y="-685187"/>
            <a:chExt cx="6781080" cy="6092478"/>
          </a:xfrm>
        </p:grpSpPr>
        <p:sp>
          <p:nvSpPr>
            <p:cNvPr id="44" name="椭圆 43"/>
            <p:cNvSpPr/>
            <p:nvPr/>
          </p:nvSpPr>
          <p:spPr>
            <a:xfrm>
              <a:off x="-185195" y="-312516"/>
              <a:ext cx="2245488" cy="22454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5" name="椭圆 44"/>
            <p:cNvSpPr/>
            <p:nvPr/>
          </p:nvSpPr>
          <p:spPr>
            <a:xfrm>
              <a:off x="-1344978" y="-144876"/>
              <a:ext cx="2689956" cy="2689956"/>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6" name="椭圆 45"/>
            <p:cNvSpPr/>
            <p:nvPr/>
          </p:nvSpPr>
          <p:spPr>
            <a:xfrm>
              <a:off x="494840" y="1571529"/>
              <a:ext cx="1318720" cy="13187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7" name="椭圆 46"/>
            <p:cNvSpPr/>
            <p:nvPr/>
          </p:nvSpPr>
          <p:spPr>
            <a:xfrm>
              <a:off x="-844556" y="2481611"/>
              <a:ext cx="1947513" cy="194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8" name="椭圆 47"/>
            <p:cNvSpPr/>
            <p:nvPr/>
          </p:nvSpPr>
          <p:spPr>
            <a:xfrm>
              <a:off x="1771092" y="283376"/>
              <a:ext cx="2606873" cy="260687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49" name="椭圆 48"/>
            <p:cNvSpPr/>
            <p:nvPr/>
          </p:nvSpPr>
          <p:spPr>
            <a:xfrm>
              <a:off x="1344978" y="-685187"/>
              <a:ext cx="1644608" cy="164460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0" name="椭圆 49"/>
            <p:cNvSpPr/>
            <p:nvPr/>
          </p:nvSpPr>
          <p:spPr>
            <a:xfrm>
              <a:off x="-574093" y="4228496"/>
              <a:ext cx="1130238" cy="1130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1" name="椭圆 50"/>
            <p:cNvSpPr/>
            <p:nvPr/>
          </p:nvSpPr>
          <p:spPr>
            <a:xfrm>
              <a:off x="2625707" y="3733966"/>
              <a:ext cx="817868" cy="81786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2" name="椭圆 51"/>
            <p:cNvSpPr/>
            <p:nvPr/>
          </p:nvSpPr>
          <p:spPr>
            <a:xfrm>
              <a:off x="2371916" y="4306414"/>
              <a:ext cx="245420" cy="24542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3" name="椭圆 52"/>
            <p:cNvSpPr/>
            <p:nvPr/>
          </p:nvSpPr>
          <p:spPr>
            <a:xfrm>
              <a:off x="1921862" y="3754016"/>
              <a:ext cx="245420" cy="2454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4" name="椭圆 53"/>
            <p:cNvSpPr/>
            <p:nvPr/>
          </p:nvSpPr>
          <p:spPr>
            <a:xfrm>
              <a:off x="3779290" y="3536976"/>
              <a:ext cx="245420" cy="24542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5" name="椭圆 54"/>
            <p:cNvSpPr/>
            <p:nvPr/>
          </p:nvSpPr>
          <p:spPr>
            <a:xfrm>
              <a:off x="3533870" y="4916451"/>
              <a:ext cx="490840" cy="4908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sp>
          <p:nvSpPr>
            <p:cNvPr id="56" name="椭圆 55"/>
            <p:cNvSpPr/>
            <p:nvPr/>
          </p:nvSpPr>
          <p:spPr>
            <a:xfrm>
              <a:off x="3779289" y="156746"/>
              <a:ext cx="1656813" cy="16568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99"/>
            </a:p>
          </p:txBody>
        </p:sp>
      </p:grpSp>
      <p:cxnSp>
        <p:nvCxnSpPr>
          <p:cNvPr id="57" name="直接连接符 56"/>
          <p:cNvCxnSpPr/>
          <p:nvPr/>
        </p:nvCxnSpPr>
        <p:spPr>
          <a:xfrm>
            <a:off x="2595130" y="805111"/>
            <a:ext cx="8244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58" name="平行四边形 57"/>
          <p:cNvSpPr/>
          <p:nvPr/>
        </p:nvSpPr>
        <p:spPr>
          <a:xfrm>
            <a:off x="2160161" y="333581"/>
            <a:ext cx="590551" cy="479040"/>
          </a:xfrm>
          <a:prstGeom prst="parallelogram">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599" dirty="0">
                <a:solidFill>
                  <a:schemeClr val="tx1">
                    <a:lumMod val="75000"/>
                    <a:lumOff val="25000"/>
                  </a:schemeClr>
                </a:solidFill>
              </a:rPr>
              <a:t>2</a:t>
            </a:r>
            <a:endParaRPr lang="zh-CN" altLang="en-US" sz="3599" dirty="0">
              <a:solidFill>
                <a:schemeClr val="tx1">
                  <a:lumMod val="75000"/>
                  <a:lumOff val="25000"/>
                </a:schemeClr>
              </a:solidFill>
            </a:endParaRPr>
          </a:p>
        </p:txBody>
      </p:sp>
      <p:sp>
        <p:nvSpPr>
          <p:cNvPr id="59" name="矩形 58"/>
          <p:cNvSpPr/>
          <p:nvPr/>
        </p:nvSpPr>
        <p:spPr>
          <a:xfrm>
            <a:off x="3207746" y="352702"/>
            <a:ext cx="4690556" cy="461545"/>
          </a:xfrm>
          <a:prstGeom prst="rect">
            <a:avLst/>
          </a:prstGeom>
        </p:spPr>
        <p:txBody>
          <a:bodyPr wrap="square">
            <a:spAutoFit/>
          </a:bodyPr>
          <a:lstStyle/>
          <a:p>
            <a:pPr defTabSz="914126"/>
            <a:r>
              <a:rPr lang="en-US" altLang="zh-CN" sz="2399" b="1" dirty="0">
                <a:solidFill>
                  <a:prstClr val="black">
                    <a:lumMod val="75000"/>
                    <a:lumOff val="25000"/>
                  </a:prstClr>
                </a:solidFill>
                <a:latin typeface="微软雅黑" panose="020B0503020204020204" pitchFamily="34" charset="-122"/>
                <a:ea typeface="微软雅黑" panose="020B0503020204020204" pitchFamily="34" charset="-122"/>
                <a:cs typeface="Times New Roman" panose="02020603050405020304" pitchFamily="18" charset="0"/>
              </a:rPr>
              <a:t>Model &amp; Data</a:t>
            </a:r>
            <a:endParaRPr lang="zh-CN" altLang="en-US" sz="2399" b="1" dirty="0">
              <a:solidFill>
                <a:prstClr val="black">
                  <a:lumMod val="75000"/>
                  <a:lumOff val="25000"/>
                </a:prstClr>
              </a:solidFill>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3741BC18-19CF-4444-A5B7-0327C2E1049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1973" y="2185651"/>
            <a:ext cx="9569942" cy="3359323"/>
          </a:xfrm>
          <a:prstGeom prst="rect">
            <a:avLst/>
          </a:prstGeom>
        </p:spPr>
      </p:pic>
    </p:spTree>
    <p:extLst>
      <p:ext uri="{BB962C8B-B14F-4D97-AF65-F5344CB8AC3E}">
        <p14:creationId xmlns:p14="http://schemas.microsoft.com/office/powerpoint/2010/main" val="1740887369"/>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14:presetBounceEnd="36000">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14:bounceEnd="36000">
                                          <p:cBhvr additive="base">
                                            <p:cTn id="7" dur="500" fill="hold"/>
                                            <p:tgtEl>
                                              <p:spTgt spid="59"/>
                                            </p:tgtEl>
                                            <p:attrNameLst>
                                              <p:attrName>ppt_x</p:attrName>
                                            </p:attrNameLst>
                                          </p:cBhvr>
                                          <p:tavLst>
                                            <p:tav tm="0">
                                              <p:val>
                                                <p:strVal val="1+#ppt_w/2"/>
                                              </p:val>
                                            </p:tav>
                                            <p:tav tm="100000">
                                              <p:val>
                                                <p:strVal val="#ppt_x"/>
                                              </p:val>
                                            </p:tav>
                                          </p:tavLst>
                                        </p:anim>
                                        <p:anim calcmode="lin" valueType="num" p14:bounceEnd="36000">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59"/>
                                            </p:tgtEl>
                                            <p:attrNameLst>
                                              <p:attrName>style.visibility</p:attrName>
                                            </p:attrNameLst>
                                          </p:cBhvr>
                                          <p:to>
                                            <p:strVal val="visible"/>
                                          </p:to>
                                        </p:set>
                                        <p:anim calcmode="lin" valueType="num">
                                          <p:cBhvr additive="base">
                                            <p:cTn id="7" dur="500" fill="hold"/>
                                            <p:tgtEl>
                                              <p:spTgt spid="59"/>
                                            </p:tgtEl>
                                            <p:attrNameLst>
                                              <p:attrName>ppt_x</p:attrName>
                                            </p:attrNameLst>
                                          </p:cBhvr>
                                          <p:tavLst>
                                            <p:tav tm="0">
                                              <p:val>
                                                <p:strVal val="1+#ppt_w/2"/>
                                              </p:val>
                                            </p:tav>
                                            <p:tav tm="100000">
                                              <p:val>
                                                <p:strVal val="#ppt_x"/>
                                              </p:val>
                                            </p:tav>
                                          </p:tavLst>
                                        </p:anim>
                                        <p:anim calcmode="lin" valueType="num">
                                          <p:cBhvr additive="base">
                                            <p:cTn id="8" dur="500" fill="hold"/>
                                            <p:tgtEl>
                                              <p:spTgt spid="5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mc:Fallback>
  </mc:AlternateContent>
</p:sld>
</file>

<file path=ppt/theme/theme1.xml><?xml version="1.0" encoding="utf-8"?>
<a:theme xmlns:a="http://schemas.openxmlformats.org/drawingml/2006/main" name="主题1">
  <a:themeElements>
    <a:clrScheme name="MOMODA1">
      <a:dk1>
        <a:sysClr val="windowText" lastClr="000000"/>
      </a:dk1>
      <a:lt1>
        <a:sysClr val="window" lastClr="FFFFFF"/>
      </a:lt1>
      <a:dk2>
        <a:srgbClr val="A5A5A5"/>
      </a:dk2>
      <a:lt2>
        <a:srgbClr val="DCD8DC"/>
      </a:lt2>
      <a:accent1>
        <a:srgbClr val="CF5F55"/>
      </a:accent1>
      <a:accent2>
        <a:srgbClr val="F2C06B"/>
      </a:accent2>
      <a:accent3>
        <a:srgbClr val="5F9387"/>
      </a:accent3>
      <a:accent4>
        <a:srgbClr val="97A6AB"/>
      </a:accent4>
      <a:accent5>
        <a:srgbClr val="837664"/>
      </a:accent5>
      <a:accent6>
        <a:srgbClr val="3F3F3F"/>
      </a:accent6>
      <a:hlink>
        <a:srgbClr val="FFFFFF"/>
      </a:hlink>
      <a:folHlink>
        <a:srgbClr val="8C8C8C"/>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TotalTime>
  <Words>1345</Words>
  <Application>Microsoft Office PowerPoint</Application>
  <PresentationFormat>自定义</PresentationFormat>
  <Paragraphs>271</Paragraphs>
  <Slides>42</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微软雅黑</vt:lpstr>
      <vt:lpstr>Arial</vt:lpstr>
      <vt:lpstr>Arial Black</vt:lpstr>
      <vt:lpstr>Calibri</vt:lpstr>
      <vt:lpstr>Calibri Light</vt:lpstr>
      <vt:lpstr>Times New Roman</vt:lpstr>
      <vt:lpstr>主题1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subject>PPTS</dc:subject>
  <dc:creator>PPTS</dc:creator>
  <cp:keywords>****.taobao.com</cp:keywords>
  <dc:description>****.taobao.com</dc:description>
  <cp:lastModifiedBy>SU Yueqi</cp:lastModifiedBy>
  <cp:revision>120</cp:revision>
  <dcterms:created xsi:type="dcterms:W3CDTF">2019-12-08T10:23:25Z</dcterms:created>
  <dcterms:modified xsi:type="dcterms:W3CDTF">2019-12-09T13:05:06Z</dcterms:modified>
  <cp:category>****.taobao.com</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2052-1.8.1.2821</vt:lpwstr>
  </property>
</Properties>
</file>